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2.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3.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4.xml" ContentType="application/inkml+xml"/>
  <Override PartName="/ppt/notesSlides/notesSlide15.xml" ContentType="application/vnd.openxmlformats-officedocument.presentationml.notesSlide+xml"/>
  <Override PartName="/ppt/ink/ink5.xml" ContentType="application/inkml+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notesMasterIdLst>
    <p:notesMasterId r:id="rId18"/>
  </p:notesMasterIdLst>
  <p:sldIdLst>
    <p:sldId id="256" r:id="rId2"/>
    <p:sldId id="262" r:id="rId3"/>
    <p:sldId id="257" r:id="rId4"/>
    <p:sldId id="258" r:id="rId5"/>
    <p:sldId id="268" r:id="rId6"/>
    <p:sldId id="259" r:id="rId7"/>
    <p:sldId id="266" r:id="rId8"/>
    <p:sldId id="264" r:id="rId9"/>
    <p:sldId id="265" r:id="rId10"/>
    <p:sldId id="263" r:id="rId11"/>
    <p:sldId id="267" r:id="rId12"/>
    <p:sldId id="270" r:id="rId13"/>
    <p:sldId id="269" r:id="rId14"/>
    <p:sldId id="273" r:id="rId15"/>
    <p:sldId id="272" r:id="rId16"/>
    <p:sldId id="26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137577-BA8F-2B7A-CCF0-2BAA5DD7DC7C}" v="68" dt="2022-12-12T12:55:57.241"/>
    <p1510:client id="{3B245F9E-B9A4-156A-7226-A408ECB09865}" v="1" dt="2022-12-12T17:12:22.695"/>
    <p1510:client id="{4C886C19-4426-9C50-EE92-1E35AECE5942}" v="1" dt="2022-12-12T16:14:57.390"/>
    <p1510:client id="{4DB3F505-7FDC-99D1-7BC0-2080460B7345}" v="21" dt="2022-12-12T03:28:12.752"/>
    <p1510:client id="{55BCD9B0-1E17-4CD9-8059-94D051BB9796}" v="423" dt="2022-12-12T12:30:43.573"/>
    <p1510:client id="{7D744DA2-8615-4F22-95D5-B257316C3876}" v="2" dt="2023-01-24T02:42:22.066"/>
    <p1510:client id="{D4B1E2D2-DF9D-381A-3A95-DE67A37C816D}" v="43" dt="2022-12-11T22:21:45.801"/>
    <p1510:client id="{DE10F1B9-731D-4080-AADF-29A43C268469}" v="6" dt="2022-12-12T17:52:09.9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nnifer Olenchak" userId="S::jenniferolenchak@knights.ucf.edu::4bff92c9-5814-41c1-bfa2-299ad92be070" providerId="AD" clId="Web-{26137577-BA8F-2B7A-CCF0-2BAA5DD7DC7C}"/>
    <pc:docChg chg="modSld">
      <pc:chgData name="Jennifer Olenchak" userId="S::jenniferolenchak@knights.ucf.edu::4bff92c9-5814-41c1-bfa2-299ad92be070" providerId="AD" clId="Web-{26137577-BA8F-2B7A-CCF0-2BAA5DD7DC7C}" dt="2022-12-12T12:55:57.006" v="61"/>
      <pc:docMkLst>
        <pc:docMk/>
      </pc:docMkLst>
      <pc:sldChg chg="modSp">
        <pc:chgData name="Jennifer Olenchak" userId="S::jenniferolenchak@knights.ucf.edu::4bff92c9-5814-41c1-bfa2-299ad92be070" providerId="AD" clId="Web-{26137577-BA8F-2B7A-CCF0-2BAA5DD7DC7C}" dt="2022-12-12T12:42:01.338" v="38" actId="1076"/>
        <pc:sldMkLst>
          <pc:docMk/>
          <pc:sldMk cId="710198720" sldId="262"/>
        </pc:sldMkLst>
        <pc:spChg chg="mod">
          <ac:chgData name="Jennifer Olenchak" userId="S::jenniferolenchak@knights.ucf.edu::4bff92c9-5814-41c1-bfa2-299ad92be070" providerId="AD" clId="Web-{26137577-BA8F-2B7A-CCF0-2BAA5DD7DC7C}" dt="2022-12-12T12:42:01.307" v="35" actId="1076"/>
          <ac:spMkLst>
            <pc:docMk/>
            <pc:sldMk cId="710198720" sldId="262"/>
            <ac:spMk id="6" creationId="{20C34276-1F64-D5E1-B4D3-CDCC64499F54}"/>
          </ac:spMkLst>
        </pc:spChg>
        <pc:spChg chg="mod">
          <ac:chgData name="Jennifer Olenchak" userId="S::jenniferolenchak@knights.ucf.edu::4bff92c9-5814-41c1-bfa2-299ad92be070" providerId="AD" clId="Web-{26137577-BA8F-2B7A-CCF0-2BAA5DD7DC7C}" dt="2022-12-12T12:42:01.323" v="36" actId="1076"/>
          <ac:spMkLst>
            <pc:docMk/>
            <pc:sldMk cId="710198720" sldId="262"/>
            <ac:spMk id="7" creationId="{B119DA34-F26C-1370-1523-D2501FD9D822}"/>
          </ac:spMkLst>
        </pc:spChg>
        <pc:spChg chg="mod">
          <ac:chgData name="Jennifer Olenchak" userId="S::jenniferolenchak@knights.ucf.edu::4bff92c9-5814-41c1-bfa2-299ad92be070" providerId="AD" clId="Web-{26137577-BA8F-2B7A-CCF0-2BAA5DD7DC7C}" dt="2022-12-12T12:42:01.323" v="37" actId="1076"/>
          <ac:spMkLst>
            <pc:docMk/>
            <pc:sldMk cId="710198720" sldId="262"/>
            <ac:spMk id="8" creationId="{CE72BD7A-8F58-1AC1-4056-0D2E54CD76ED}"/>
          </ac:spMkLst>
        </pc:spChg>
        <pc:spChg chg="mod">
          <ac:chgData name="Jennifer Olenchak" userId="S::jenniferolenchak@knights.ucf.edu::4bff92c9-5814-41c1-bfa2-299ad92be070" providerId="AD" clId="Web-{26137577-BA8F-2B7A-CCF0-2BAA5DD7DC7C}" dt="2022-12-12T12:42:01.338" v="38" actId="1076"/>
          <ac:spMkLst>
            <pc:docMk/>
            <pc:sldMk cId="710198720" sldId="262"/>
            <ac:spMk id="9" creationId="{09915313-CABA-4153-8B79-A08D3B4EAEB4}"/>
          </ac:spMkLst>
        </pc:spChg>
        <pc:picChg chg="mod">
          <ac:chgData name="Jennifer Olenchak" userId="S::jenniferolenchak@knights.ucf.edu::4bff92c9-5814-41c1-bfa2-299ad92be070" providerId="AD" clId="Web-{26137577-BA8F-2B7A-CCF0-2BAA5DD7DC7C}" dt="2022-12-12T12:42:01.291" v="33" actId="1076"/>
          <ac:picMkLst>
            <pc:docMk/>
            <pc:sldMk cId="710198720" sldId="262"/>
            <ac:picMk id="27" creationId="{7209A691-7B59-353D-574C-AB06FFA880F5}"/>
          </ac:picMkLst>
        </pc:picChg>
        <pc:picChg chg="mod">
          <ac:chgData name="Jennifer Olenchak" userId="S::jenniferolenchak@knights.ucf.edu::4bff92c9-5814-41c1-bfa2-299ad92be070" providerId="AD" clId="Web-{26137577-BA8F-2B7A-CCF0-2BAA5DD7DC7C}" dt="2022-12-12T12:42:01.307" v="34" actId="1076"/>
          <ac:picMkLst>
            <pc:docMk/>
            <pc:sldMk cId="710198720" sldId="262"/>
            <ac:picMk id="29" creationId="{D5CBD847-9C85-DF57-36FE-631E9C5B6219}"/>
          </ac:picMkLst>
        </pc:picChg>
        <pc:picChg chg="mod">
          <ac:chgData name="Jennifer Olenchak" userId="S::jenniferolenchak@knights.ucf.edu::4bff92c9-5814-41c1-bfa2-299ad92be070" providerId="AD" clId="Web-{26137577-BA8F-2B7A-CCF0-2BAA5DD7DC7C}" dt="2022-12-12T12:42:01.260" v="31" actId="1076"/>
          <ac:picMkLst>
            <pc:docMk/>
            <pc:sldMk cId="710198720" sldId="262"/>
            <ac:picMk id="30" creationId="{86AF43E8-A026-0124-9049-1E78020031D3}"/>
          </ac:picMkLst>
        </pc:picChg>
        <pc:picChg chg="mod">
          <ac:chgData name="Jennifer Olenchak" userId="S::jenniferolenchak@knights.ucf.edu::4bff92c9-5814-41c1-bfa2-299ad92be070" providerId="AD" clId="Web-{26137577-BA8F-2B7A-CCF0-2BAA5DD7DC7C}" dt="2022-12-12T12:42:01.276" v="32" actId="1076"/>
          <ac:picMkLst>
            <pc:docMk/>
            <pc:sldMk cId="710198720" sldId="262"/>
            <ac:picMk id="31" creationId="{E0D83686-AB11-8A51-8F13-FE183B2323C2}"/>
          </ac:picMkLst>
        </pc:picChg>
      </pc:sldChg>
      <pc:sldChg chg="modNotes">
        <pc:chgData name="Jennifer Olenchak" userId="S::jenniferolenchak@knights.ucf.edu::4bff92c9-5814-41c1-bfa2-299ad92be070" providerId="AD" clId="Web-{26137577-BA8F-2B7A-CCF0-2BAA5DD7DC7C}" dt="2022-12-12T12:55:57.006" v="61"/>
        <pc:sldMkLst>
          <pc:docMk/>
          <pc:sldMk cId="3560017989" sldId="267"/>
        </pc:sldMkLst>
      </pc:sldChg>
      <pc:sldChg chg="modNotes">
        <pc:chgData name="Jennifer Olenchak" userId="S::jenniferolenchak@knights.ucf.edu::4bff92c9-5814-41c1-bfa2-299ad92be070" providerId="AD" clId="Web-{26137577-BA8F-2B7A-CCF0-2BAA5DD7DC7C}" dt="2022-12-12T12:52:47.250" v="41"/>
        <pc:sldMkLst>
          <pc:docMk/>
          <pc:sldMk cId="3299777834" sldId="270"/>
        </pc:sldMkLst>
      </pc:sldChg>
      <pc:sldChg chg="modNotes">
        <pc:chgData name="Jennifer Olenchak" userId="S::jenniferolenchak@knights.ucf.edu::4bff92c9-5814-41c1-bfa2-299ad92be070" providerId="AD" clId="Web-{26137577-BA8F-2B7A-CCF0-2BAA5DD7DC7C}" dt="2022-12-12T12:53:03.610" v="44"/>
        <pc:sldMkLst>
          <pc:docMk/>
          <pc:sldMk cId="1552256144" sldId="273"/>
        </pc:sldMkLst>
      </pc:sldChg>
    </pc:docChg>
  </pc:docChgLst>
  <pc:docChgLst>
    <pc:chgData name="Jennifer Olenchak" userId="S::jenniferolenchak@knights.ucf.edu::4bff92c9-5814-41c1-bfa2-299ad92be070" providerId="AD" clId="Web-{DE10F1B9-731D-4080-AADF-29A43C268469}"/>
    <pc:docChg chg="modSld">
      <pc:chgData name="Jennifer Olenchak" userId="S::jenniferolenchak@knights.ucf.edu::4bff92c9-5814-41c1-bfa2-299ad92be070" providerId="AD" clId="Web-{DE10F1B9-731D-4080-AADF-29A43C268469}" dt="2022-12-12T17:52:09.939" v="5" actId="20577"/>
      <pc:docMkLst>
        <pc:docMk/>
      </pc:docMkLst>
      <pc:sldChg chg="modSp">
        <pc:chgData name="Jennifer Olenchak" userId="S::jenniferolenchak@knights.ucf.edu::4bff92c9-5814-41c1-bfa2-299ad92be070" providerId="AD" clId="Web-{DE10F1B9-731D-4080-AADF-29A43C268469}" dt="2022-12-12T17:52:09.939" v="5" actId="20577"/>
        <pc:sldMkLst>
          <pc:docMk/>
          <pc:sldMk cId="109857222" sldId="256"/>
        </pc:sldMkLst>
        <pc:spChg chg="mod">
          <ac:chgData name="Jennifer Olenchak" userId="S::jenniferolenchak@knights.ucf.edu::4bff92c9-5814-41c1-bfa2-299ad92be070" providerId="AD" clId="Web-{DE10F1B9-731D-4080-AADF-29A43C268469}" dt="2022-12-12T17:52:09.939" v="5" actId="20577"/>
          <ac:spMkLst>
            <pc:docMk/>
            <pc:sldMk cId="109857222" sldId="256"/>
            <ac:spMk id="3" creationId="{00000000-0000-0000-0000-000000000000}"/>
          </ac:spMkLst>
        </pc:spChg>
      </pc:sldChg>
    </pc:docChg>
  </pc:docChgLst>
  <pc:docChgLst>
    <pc:chgData name="Jennifer Olenchak" userId="S::jenniferolenchak@knights.ucf.edu::4bff92c9-5814-41c1-bfa2-299ad92be070" providerId="AD" clId="Web-{4DB3F505-7FDC-99D1-7BC0-2080460B7345}"/>
    <pc:docChg chg="modSld">
      <pc:chgData name="Jennifer Olenchak" userId="S::jenniferolenchak@knights.ucf.edu::4bff92c9-5814-41c1-bfa2-299ad92be070" providerId="AD" clId="Web-{4DB3F505-7FDC-99D1-7BC0-2080460B7345}" dt="2022-12-12T03:28:12.752" v="20" actId="20577"/>
      <pc:docMkLst>
        <pc:docMk/>
      </pc:docMkLst>
      <pc:sldChg chg="modSp">
        <pc:chgData name="Jennifer Olenchak" userId="S::jenniferolenchak@knights.ucf.edu::4bff92c9-5814-41c1-bfa2-299ad92be070" providerId="AD" clId="Web-{4DB3F505-7FDC-99D1-7BC0-2080460B7345}" dt="2022-12-12T03:28:12.752" v="20" actId="20577"/>
        <pc:sldMkLst>
          <pc:docMk/>
          <pc:sldMk cId="109857222" sldId="256"/>
        </pc:sldMkLst>
        <pc:spChg chg="mod">
          <ac:chgData name="Jennifer Olenchak" userId="S::jenniferolenchak@knights.ucf.edu::4bff92c9-5814-41c1-bfa2-299ad92be070" providerId="AD" clId="Web-{4DB3F505-7FDC-99D1-7BC0-2080460B7345}" dt="2022-12-12T03:28:12.752" v="20" actId="20577"/>
          <ac:spMkLst>
            <pc:docMk/>
            <pc:sldMk cId="109857222" sldId="256"/>
            <ac:spMk id="3" creationId="{00000000-0000-0000-0000-000000000000}"/>
          </ac:spMkLst>
        </pc:spChg>
      </pc:sldChg>
      <pc:sldChg chg="modSp">
        <pc:chgData name="Jennifer Olenchak" userId="S::jenniferolenchak@knights.ucf.edu::4bff92c9-5814-41c1-bfa2-299ad92be070" providerId="AD" clId="Web-{4DB3F505-7FDC-99D1-7BC0-2080460B7345}" dt="2022-12-12T03:25:37.435" v="6" actId="1076"/>
        <pc:sldMkLst>
          <pc:docMk/>
          <pc:sldMk cId="710198720" sldId="262"/>
        </pc:sldMkLst>
        <pc:picChg chg="mod">
          <ac:chgData name="Jennifer Olenchak" userId="S::jenniferolenchak@knights.ucf.edu::4bff92c9-5814-41c1-bfa2-299ad92be070" providerId="AD" clId="Web-{4DB3F505-7FDC-99D1-7BC0-2080460B7345}" dt="2022-12-12T03:25:30.873" v="5" actId="1076"/>
          <ac:picMkLst>
            <pc:docMk/>
            <pc:sldMk cId="710198720" sldId="262"/>
            <ac:picMk id="27" creationId="{7209A691-7B59-353D-574C-AB06FFA880F5}"/>
          </ac:picMkLst>
        </pc:picChg>
        <pc:picChg chg="mod">
          <ac:chgData name="Jennifer Olenchak" userId="S::jenniferolenchak@knights.ucf.edu::4bff92c9-5814-41c1-bfa2-299ad92be070" providerId="AD" clId="Web-{4DB3F505-7FDC-99D1-7BC0-2080460B7345}" dt="2022-12-12T03:25:37.435" v="6" actId="1076"/>
          <ac:picMkLst>
            <pc:docMk/>
            <pc:sldMk cId="710198720" sldId="262"/>
            <ac:picMk id="30" creationId="{86AF43E8-A026-0124-9049-1E78020031D3}"/>
          </ac:picMkLst>
        </pc:picChg>
      </pc:sldChg>
    </pc:docChg>
  </pc:docChgLst>
  <pc:docChgLst>
    <pc:chgData name="Jennifer Olenchak" userId="S::jenniferolenchak@knights.ucf.edu::4bff92c9-5814-41c1-bfa2-299ad92be070" providerId="AD" clId="Web-{757113AD-9647-4820-B30D-55A6EFF0FAC9}"/>
    <pc:docChg chg="addSld delSld modSld addMainMaster delMainMaster">
      <pc:chgData name="Jennifer Olenchak" userId="S::jenniferolenchak@knights.ucf.edu::4bff92c9-5814-41c1-bfa2-299ad92be070" providerId="AD" clId="Web-{757113AD-9647-4820-B30D-55A6EFF0FAC9}" dt="2022-12-08T00:27:52.279" v="307"/>
      <pc:docMkLst>
        <pc:docMk/>
      </pc:docMkLst>
      <pc:sldChg chg="addSp delSp modSp mod setBg modClrScheme addAnim delAnim chgLayout">
        <pc:chgData name="Jennifer Olenchak" userId="S::jenniferolenchak@knights.ucf.edu::4bff92c9-5814-41c1-bfa2-299ad92be070" providerId="AD" clId="Web-{757113AD-9647-4820-B30D-55A6EFF0FAC9}" dt="2022-12-08T00:25:35.027" v="233"/>
        <pc:sldMkLst>
          <pc:docMk/>
          <pc:sldMk cId="109857222" sldId="256"/>
        </pc:sldMkLst>
        <pc:spChg chg="mod">
          <ac:chgData name="Jennifer Olenchak" userId="S::jenniferolenchak@knights.ucf.edu::4bff92c9-5814-41c1-bfa2-299ad92be070" providerId="AD" clId="Web-{757113AD-9647-4820-B30D-55A6EFF0FAC9}" dt="2022-12-08T00:25:35.027" v="233"/>
          <ac:spMkLst>
            <pc:docMk/>
            <pc:sldMk cId="109857222" sldId="256"/>
            <ac:spMk id="2" creationId="{00000000-0000-0000-0000-000000000000}"/>
          </ac:spMkLst>
        </pc:spChg>
        <pc:spChg chg="mod">
          <ac:chgData name="Jennifer Olenchak" userId="S::jenniferolenchak@knights.ucf.edu::4bff92c9-5814-41c1-bfa2-299ad92be070" providerId="AD" clId="Web-{757113AD-9647-4820-B30D-55A6EFF0FAC9}" dt="2022-12-08T00:25:35.027" v="233"/>
          <ac:spMkLst>
            <pc:docMk/>
            <pc:sldMk cId="109857222" sldId="256"/>
            <ac:spMk id="3" creationId="{00000000-0000-0000-0000-000000000000}"/>
          </ac:spMkLst>
        </pc:spChg>
        <pc:spChg chg="add del">
          <ac:chgData name="Jennifer Olenchak" userId="S::jenniferolenchak@knights.ucf.edu::4bff92c9-5814-41c1-bfa2-299ad92be070" providerId="AD" clId="Web-{757113AD-9647-4820-B30D-55A6EFF0FAC9}" dt="2022-12-08T00:18:57.285" v="111"/>
          <ac:spMkLst>
            <pc:docMk/>
            <pc:sldMk cId="109857222" sldId="256"/>
            <ac:spMk id="6" creationId="{35F60170-91B4-45F0-B88B-9C07AEC4642C}"/>
          </ac:spMkLst>
        </pc:spChg>
        <pc:spChg chg="add del">
          <ac:chgData name="Jennifer Olenchak" userId="S::jenniferolenchak@knights.ucf.edu::4bff92c9-5814-41c1-bfa2-299ad92be070" providerId="AD" clId="Web-{757113AD-9647-4820-B30D-55A6EFF0FAC9}" dt="2022-12-08T00:16:09.078" v="43"/>
          <ac:spMkLst>
            <pc:docMk/>
            <pc:sldMk cId="109857222" sldId="256"/>
            <ac:spMk id="9" creationId="{052B717E-679E-41A4-B95A-8F7DFAD3FA30}"/>
          </ac:spMkLst>
        </pc:spChg>
        <pc:spChg chg="add del">
          <ac:chgData name="Jennifer Olenchak" userId="S::jenniferolenchak@knights.ucf.edu::4bff92c9-5814-41c1-bfa2-299ad92be070" providerId="AD" clId="Web-{757113AD-9647-4820-B30D-55A6EFF0FAC9}" dt="2022-12-08T00:19:29.332" v="125"/>
          <ac:spMkLst>
            <pc:docMk/>
            <pc:sldMk cId="109857222" sldId="256"/>
            <ac:spMk id="10" creationId="{DF58F864-3E03-4ACC-B622-FC8A05463C8A}"/>
          </ac:spMkLst>
        </pc:spChg>
        <pc:spChg chg="add del">
          <ac:chgData name="Jennifer Olenchak" userId="S::jenniferolenchak@knights.ucf.edu::4bff92c9-5814-41c1-bfa2-299ad92be070" providerId="AD" clId="Web-{757113AD-9647-4820-B30D-55A6EFF0FAC9}" dt="2022-12-08T00:16:09.078" v="43"/>
          <ac:spMkLst>
            <pc:docMk/>
            <pc:sldMk cId="109857222" sldId="256"/>
            <ac:spMk id="11" creationId="{0B0EB278-F8C7-43AD-BCE2-A2F4D98C499D}"/>
          </ac:spMkLst>
        </pc:spChg>
        <pc:spChg chg="add del">
          <ac:chgData name="Jennifer Olenchak" userId="S::jenniferolenchak@knights.ucf.edu::4bff92c9-5814-41c1-bfa2-299ad92be070" providerId="AD" clId="Web-{757113AD-9647-4820-B30D-55A6EFF0FAC9}" dt="2022-12-08T00:19:29.332" v="125"/>
          <ac:spMkLst>
            <pc:docMk/>
            <pc:sldMk cId="109857222" sldId="256"/>
            <ac:spMk id="12" creationId="{3C989A3A-C9E7-495B-A21A-834969F6C329}"/>
          </ac:spMkLst>
        </pc:spChg>
        <pc:spChg chg="add del">
          <ac:chgData name="Jennifer Olenchak" userId="S::jenniferolenchak@knights.ucf.edu::4bff92c9-5814-41c1-bfa2-299ad92be070" providerId="AD" clId="Web-{757113AD-9647-4820-B30D-55A6EFF0FAC9}" dt="2022-12-08T00:19:29.332" v="125"/>
          <ac:spMkLst>
            <pc:docMk/>
            <pc:sldMk cId="109857222" sldId="256"/>
            <ac:spMk id="14" creationId="{BD035CF7-1ABD-4283-893B-B11887E01FF2}"/>
          </ac:spMkLst>
        </pc:spChg>
        <pc:spChg chg="add del">
          <ac:chgData name="Jennifer Olenchak" userId="S::jenniferolenchak@knights.ucf.edu::4bff92c9-5814-41c1-bfa2-299ad92be070" providerId="AD" clId="Web-{757113AD-9647-4820-B30D-55A6EFF0FAC9}" dt="2022-12-08T00:19:29.332" v="125"/>
          <ac:spMkLst>
            <pc:docMk/>
            <pc:sldMk cId="109857222" sldId="256"/>
            <ac:spMk id="16" creationId="{CDB61AC5-E914-4DD1-981E-A09A09436629}"/>
          </ac:spMkLst>
        </pc:spChg>
        <pc:spChg chg="add del">
          <ac:chgData name="Jennifer Olenchak" userId="S::jenniferolenchak@knights.ucf.edu::4bff92c9-5814-41c1-bfa2-299ad92be070" providerId="AD" clId="Web-{757113AD-9647-4820-B30D-55A6EFF0FAC9}" dt="2022-12-08T00:19:29.332" v="125"/>
          <ac:spMkLst>
            <pc:docMk/>
            <pc:sldMk cId="109857222" sldId="256"/>
            <ac:spMk id="18" creationId="{C14E3979-70AA-40AC-92D0-F1ED4CCF2470}"/>
          </ac:spMkLst>
        </pc:spChg>
        <pc:spChg chg="add del">
          <ac:chgData name="Jennifer Olenchak" userId="S::jenniferolenchak@knights.ucf.edu::4bff92c9-5814-41c1-bfa2-299ad92be070" providerId="AD" clId="Web-{757113AD-9647-4820-B30D-55A6EFF0FAC9}" dt="2022-12-08T00:19:29.254" v="124"/>
          <ac:spMkLst>
            <pc:docMk/>
            <pc:sldMk cId="109857222" sldId="256"/>
            <ac:spMk id="23" creationId="{3C54F4CE-85F0-46ED-80DA-9518C9251AD1}"/>
          </ac:spMkLst>
        </pc:spChg>
        <pc:spChg chg="add del">
          <ac:chgData name="Jennifer Olenchak" userId="S::jenniferolenchak@knights.ucf.edu::4bff92c9-5814-41c1-bfa2-299ad92be070" providerId="AD" clId="Web-{757113AD-9647-4820-B30D-55A6EFF0FAC9}" dt="2022-12-08T00:19:29.254" v="124"/>
          <ac:spMkLst>
            <pc:docMk/>
            <pc:sldMk cId="109857222" sldId="256"/>
            <ac:spMk id="25" creationId="{DADD1FCA-8ACB-4958-81DD-4CDD6D3E1921}"/>
          </ac:spMkLst>
        </pc:spChg>
        <pc:spChg chg="add del">
          <ac:chgData name="Jennifer Olenchak" userId="S::jenniferolenchak@knights.ucf.edu::4bff92c9-5814-41c1-bfa2-299ad92be070" providerId="AD" clId="Web-{757113AD-9647-4820-B30D-55A6EFF0FAC9}" dt="2022-12-08T00:20:49.177" v="153"/>
          <ac:spMkLst>
            <pc:docMk/>
            <pc:sldMk cId="109857222" sldId="256"/>
            <ac:spMk id="27" creationId="{06A3FFF4-52D9-44D8-8971-2079F1B437D8}"/>
          </ac:spMkLst>
        </pc:spChg>
        <pc:spChg chg="add del">
          <ac:chgData name="Jennifer Olenchak" userId="S::jenniferolenchak@knights.ucf.edu::4bff92c9-5814-41c1-bfa2-299ad92be070" providerId="AD" clId="Web-{757113AD-9647-4820-B30D-55A6EFF0FAC9}" dt="2022-12-08T00:20:49.177" v="153"/>
          <ac:spMkLst>
            <pc:docMk/>
            <pc:sldMk cId="109857222" sldId="256"/>
            <ac:spMk id="28" creationId="{3C47741D-36A8-4C70-BBA7-B31B9E7378B2}"/>
          </ac:spMkLst>
        </pc:spChg>
        <pc:spChg chg="add del">
          <ac:chgData name="Jennifer Olenchak" userId="S::jenniferolenchak@knights.ucf.edu::4bff92c9-5814-41c1-bfa2-299ad92be070" providerId="AD" clId="Web-{757113AD-9647-4820-B30D-55A6EFF0FAC9}" dt="2022-12-08T00:20:49.177" v="153"/>
          <ac:spMkLst>
            <pc:docMk/>
            <pc:sldMk cId="109857222" sldId="256"/>
            <ac:spMk id="29" creationId="{9E86B748-A671-4409-B64C-3B8939825B45}"/>
          </ac:spMkLst>
        </pc:spChg>
        <pc:spChg chg="add del">
          <ac:chgData name="Jennifer Olenchak" userId="S::jenniferolenchak@knights.ucf.edu::4bff92c9-5814-41c1-bfa2-299ad92be070" providerId="AD" clId="Web-{757113AD-9647-4820-B30D-55A6EFF0FAC9}" dt="2022-12-08T00:25:35.027" v="233"/>
          <ac:spMkLst>
            <pc:docMk/>
            <pc:sldMk cId="109857222" sldId="256"/>
            <ac:spMk id="31" creationId="{3C47741D-36A8-4C70-BBA7-B31B9E7378B2}"/>
          </ac:spMkLst>
        </pc:spChg>
        <pc:spChg chg="add del">
          <ac:chgData name="Jennifer Olenchak" userId="S::jenniferolenchak@knights.ucf.edu::4bff92c9-5814-41c1-bfa2-299ad92be070" providerId="AD" clId="Web-{757113AD-9647-4820-B30D-55A6EFF0FAC9}" dt="2022-12-08T00:25:35.027" v="233"/>
          <ac:spMkLst>
            <pc:docMk/>
            <pc:sldMk cId="109857222" sldId="256"/>
            <ac:spMk id="32" creationId="{9E86B748-A671-4409-B64C-3B8939825B45}"/>
          </ac:spMkLst>
        </pc:spChg>
        <pc:spChg chg="add del">
          <ac:chgData name="Jennifer Olenchak" userId="S::jenniferolenchak@knights.ucf.edu::4bff92c9-5814-41c1-bfa2-299ad92be070" providerId="AD" clId="Web-{757113AD-9647-4820-B30D-55A6EFF0FAC9}" dt="2022-12-08T00:25:35.027" v="233"/>
          <ac:spMkLst>
            <pc:docMk/>
            <pc:sldMk cId="109857222" sldId="256"/>
            <ac:spMk id="33" creationId="{06A3FFF4-52D9-44D8-8971-2079F1B437D8}"/>
          </ac:spMkLst>
        </pc:spChg>
        <pc:spChg chg="add del">
          <ac:chgData name="Jennifer Olenchak" userId="S::jenniferolenchak@knights.ucf.edu::4bff92c9-5814-41c1-bfa2-299ad92be070" providerId="AD" clId="Web-{757113AD-9647-4820-B30D-55A6EFF0FAC9}" dt="2022-12-08T00:20:44.677" v="152"/>
          <ac:spMkLst>
            <pc:docMk/>
            <pc:sldMk cId="109857222" sldId="256"/>
            <ac:spMk id="34" creationId="{EC3FE92E-FF21-46DB-BE36-B3A5D4149B10}"/>
          </ac:spMkLst>
        </pc:spChg>
        <pc:spChg chg="add">
          <ac:chgData name="Jennifer Olenchak" userId="S::jenniferolenchak@knights.ucf.edu::4bff92c9-5814-41c1-bfa2-299ad92be070" providerId="AD" clId="Web-{757113AD-9647-4820-B30D-55A6EFF0FAC9}" dt="2022-12-08T00:25:35.027" v="233"/>
          <ac:spMkLst>
            <pc:docMk/>
            <pc:sldMk cId="109857222" sldId="256"/>
            <ac:spMk id="35" creationId="{9089EED9-F54D-4F20-A2C6-949DE4176959}"/>
          </ac:spMkLst>
        </pc:spChg>
        <pc:spChg chg="add del">
          <ac:chgData name="Jennifer Olenchak" userId="S::jenniferolenchak@knights.ucf.edu::4bff92c9-5814-41c1-bfa2-299ad92be070" providerId="AD" clId="Web-{757113AD-9647-4820-B30D-55A6EFF0FAC9}" dt="2022-12-08T00:20:44.677" v="152"/>
          <ac:spMkLst>
            <pc:docMk/>
            <pc:sldMk cId="109857222" sldId="256"/>
            <ac:spMk id="36" creationId="{2EC25AED-430D-4A07-ADB6-252CF7E7ACC4}"/>
          </ac:spMkLst>
        </pc:spChg>
        <pc:spChg chg="add">
          <ac:chgData name="Jennifer Olenchak" userId="S::jenniferolenchak@knights.ucf.edu::4bff92c9-5814-41c1-bfa2-299ad92be070" providerId="AD" clId="Web-{757113AD-9647-4820-B30D-55A6EFF0FAC9}" dt="2022-12-08T00:25:35.027" v="233"/>
          <ac:spMkLst>
            <pc:docMk/>
            <pc:sldMk cId="109857222" sldId="256"/>
            <ac:spMk id="37" creationId="{EB1B078B-B000-44F9-B571-4AF20E88C141}"/>
          </ac:spMkLst>
        </pc:spChg>
        <pc:spChg chg="add del">
          <ac:chgData name="Jennifer Olenchak" userId="S::jenniferolenchak@knights.ucf.edu::4bff92c9-5814-41c1-bfa2-299ad92be070" providerId="AD" clId="Web-{757113AD-9647-4820-B30D-55A6EFF0FAC9}" dt="2022-12-08T00:20:44.677" v="152"/>
          <ac:spMkLst>
            <pc:docMk/>
            <pc:sldMk cId="109857222" sldId="256"/>
            <ac:spMk id="38" creationId="{9F48715D-317D-433A-8A66-24AD004FA6BB}"/>
          </ac:spMkLst>
        </pc:spChg>
        <pc:spChg chg="add del">
          <ac:chgData name="Jennifer Olenchak" userId="S::jenniferolenchak@knights.ucf.edu::4bff92c9-5814-41c1-bfa2-299ad92be070" providerId="AD" clId="Web-{757113AD-9647-4820-B30D-55A6EFF0FAC9}" dt="2022-12-08T00:20:44.677" v="152"/>
          <ac:spMkLst>
            <pc:docMk/>
            <pc:sldMk cId="109857222" sldId="256"/>
            <ac:spMk id="40" creationId="{CCDA2796-9426-4BC2-84E6-81523C110066}"/>
          </ac:spMkLst>
        </pc:spChg>
        <pc:spChg chg="add">
          <ac:chgData name="Jennifer Olenchak" userId="S::jenniferolenchak@knights.ucf.edu::4bff92c9-5814-41c1-bfa2-299ad92be070" providerId="AD" clId="Web-{757113AD-9647-4820-B30D-55A6EFF0FAC9}" dt="2022-12-08T00:25:35.027" v="233"/>
          <ac:spMkLst>
            <pc:docMk/>
            <pc:sldMk cId="109857222" sldId="256"/>
            <ac:spMk id="42" creationId="{B5AAC39E-8294-44DC-AB9F-2B9F22C397E1}"/>
          </ac:spMkLst>
        </pc:spChg>
        <pc:spChg chg="add">
          <ac:chgData name="Jennifer Olenchak" userId="S::jenniferolenchak@knights.ucf.edu::4bff92c9-5814-41c1-bfa2-299ad92be070" providerId="AD" clId="Web-{757113AD-9647-4820-B30D-55A6EFF0FAC9}" dt="2022-12-08T00:25:35.027" v="233"/>
          <ac:spMkLst>
            <pc:docMk/>
            <pc:sldMk cId="109857222" sldId="256"/>
            <ac:spMk id="44" creationId="{BB4C4539-396B-4D77-B418-A202FDAB0524}"/>
          </ac:spMkLst>
        </pc:spChg>
        <pc:spChg chg="add">
          <ac:chgData name="Jennifer Olenchak" userId="S::jenniferolenchak@knights.ucf.edu::4bff92c9-5814-41c1-bfa2-299ad92be070" providerId="AD" clId="Web-{757113AD-9647-4820-B30D-55A6EFF0FAC9}" dt="2022-12-08T00:25:35.027" v="233"/>
          <ac:spMkLst>
            <pc:docMk/>
            <pc:sldMk cId="109857222" sldId="256"/>
            <ac:spMk id="46" creationId="{F669F220-DD76-466C-87A6-5024673C4556}"/>
          </ac:spMkLst>
        </pc:spChg>
        <pc:picChg chg="add mod">
          <ac:chgData name="Jennifer Olenchak" userId="S::jenniferolenchak@knights.ucf.edu::4bff92c9-5814-41c1-bfa2-299ad92be070" providerId="AD" clId="Web-{757113AD-9647-4820-B30D-55A6EFF0FAC9}" dt="2022-12-08T00:25:35.027" v="233"/>
          <ac:picMkLst>
            <pc:docMk/>
            <pc:sldMk cId="109857222" sldId="256"/>
            <ac:picMk id="4" creationId="{AC2021E0-E67B-C8C6-E914-2D4C5D324C5F}"/>
          </ac:picMkLst>
        </pc:picChg>
        <pc:cxnChg chg="add del">
          <ac:chgData name="Jennifer Olenchak" userId="S::jenniferolenchak@knights.ucf.edu::4bff92c9-5814-41c1-bfa2-299ad92be070" providerId="AD" clId="Web-{757113AD-9647-4820-B30D-55A6EFF0FAC9}" dt="2022-12-08T00:18:57.285" v="111"/>
          <ac:cxnSpMkLst>
            <pc:docMk/>
            <pc:sldMk cId="109857222" sldId="256"/>
            <ac:cxnSpMk id="7" creationId="{82A1AB15-495E-4EE0-98F0-89DD89CD14FD}"/>
          </ac:cxnSpMkLst>
        </pc:cxnChg>
        <pc:cxnChg chg="add del">
          <ac:chgData name="Jennifer Olenchak" userId="S::jenniferolenchak@knights.ucf.edu::4bff92c9-5814-41c1-bfa2-299ad92be070" providerId="AD" clId="Web-{757113AD-9647-4820-B30D-55A6EFF0FAC9}" dt="2022-12-08T00:18:57.285" v="111"/>
          <ac:cxnSpMkLst>
            <pc:docMk/>
            <pc:sldMk cId="109857222" sldId="256"/>
            <ac:cxnSpMk id="8" creationId="{74EEBF2A-B7AF-4EC9-B6F7-BF425E70A0D9}"/>
          </ac:cxnSpMkLst>
        </pc:cxnChg>
        <pc:cxnChg chg="add del">
          <ac:chgData name="Jennifer Olenchak" userId="S::jenniferolenchak@knights.ucf.edu::4bff92c9-5814-41c1-bfa2-299ad92be070" providerId="AD" clId="Web-{757113AD-9647-4820-B30D-55A6EFF0FAC9}" dt="2022-12-08T00:16:09.078" v="43"/>
          <ac:cxnSpMkLst>
            <pc:docMk/>
            <pc:sldMk cId="109857222" sldId="256"/>
            <ac:cxnSpMk id="13" creationId="{50A7A0AD-25ED-4137-AA04-A0E36CAA8E4A}"/>
          </ac:cxnSpMkLst>
        </pc:cxnChg>
        <pc:cxnChg chg="add del">
          <ac:chgData name="Jennifer Olenchak" userId="S::jenniferolenchak@knights.ucf.edu::4bff92c9-5814-41c1-bfa2-299ad92be070" providerId="AD" clId="Web-{757113AD-9647-4820-B30D-55A6EFF0FAC9}" dt="2022-12-08T00:16:09.078" v="43"/>
          <ac:cxnSpMkLst>
            <pc:docMk/>
            <pc:sldMk cId="109857222" sldId="256"/>
            <ac:cxnSpMk id="15" creationId="{B186F20B-6445-4368-B022-F9EABF15AE19}"/>
          </ac:cxnSpMkLst>
        </pc:cxnChg>
        <pc:cxnChg chg="add del">
          <ac:chgData name="Jennifer Olenchak" userId="S::jenniferolenchak@knights.ucf.edu::4bff92c9-5814-41c1-bfa2-299ad92be070" providerId="AD" clId="Web-{757113AD-9647-4820-B30D-55A6EFF0FAC9}" dt="2022-12-08T00:16:09.078" v="43"/>
          <ac:cxnSpMkLst>
            <pc:docMk/>
            <pc:sldMk cId="109857222" sldId="256"/>
            <ac:cxnSpMk id="17" creationId="{99F97BBF-9EBF-4BEE-B39C-E6C666941D8D}"/>
          </ac:cxnSpMkLst>
        </pc:cxnChg>
      </pc:sldChg>
      <pc:sldChg chg="new del">
        <pc:chgData name="Jennifer Olenchak" userId="S::jenniferolenchak@knights.ucf.edu::4bff92c9-5814-41c1-bfa2-299ad92be070" providerId="AD" clId="Web-{757113AD-9647-4820-B30D-55A6EFF0FAC9}" dt="2022-12-08T00:16:01.703" v="22"/>
        <pc:sldMkLst>
          <pc:docMk/>
          <pc:sldMk cId="643293977" sldId="257"/>
        </pc:sldMkLst>
      </pc:sldChg>
      <pc:sldChg chg="modSp new">
        <pc:chgData name="Jennifer Olenchak" userId="S::jenniferolenchak@knights.ucf.edu::4bff92c9-5814-41c1-bfa2-299ad92be070" providerId="AD" clId="Web-{757113AD-9647-4820-B30D-55A6EFF0FAC9}" dt="2022-12-08T00:21:30.881" v="155" actId="20577"/>
        <pc:sldMkLst>
          <pc:docMk/>
          <pc:sldMk cId="1783784281" sldId="257"/>
        </pc:sldMkLst>
        <pc:spChg chg="mod">
          <ac:chgData name="Jennifer Olenchak" userId="S::jenniferolenchak@knights.ucf.edu::4bff92c9-5814-41c1-bfa2-299ad92be070" providerId="AD" clId="Web-{757113AD-9647-4820-B30D-55A6EFF0FAC9}" dt="2022-12-08T00:21:30.881" v="155" actId="20577"/>
          <ac:spMkLst>
            <pc:docMk/>
            <pc:sldMk cId="1783784281" sldId="257"/>
            <ac:spMk id="2" creationId="{23329CAD-CB90-7095-0588-37715DC3371D}"/>
          </ac:spMkLst>
        </pc:spChg>
      </pc:sldChg>
      <pc:sldChg chg="modSp new">
        <pc:chgData name="Jennifer Olenchak" userId="S::jenniferolenchak@knights.ucf.edu::4bff92c9-5814-41c1-bfa2-299ad92be070" providerId="AD" clId="Web-{757113AD-9647-4820-B30D-55A6EFF0FAC9}" dt="2022-12-08T00:21:49.600" v="158" actId="20577"/>
        <pc:sldMkLst>
          <pc:docMk/>
          <pc:sldMk cId="1273687868" sldId="258"/>
        </pc:sldMkLst>
        <pc:spChg chg="mod">
          <ac:chgData name="Jennifer Olenchak" userId="S::jenniferolenchak@knights.ucf.edu::4bff92c9-5814-41c1-bfa2-299ad92be070" providerId="AD" clId="Web-{757113AD-9647-4820-B30D-55A6EFF0FAC9}" dt="2022-12-08T00:21:49.600" v="158" actId="20577"/>
          <ac:spMkLst>
            <pc:docMk/>
            <pc:sldMk cId="1273687868" sldId="258"/>
            <ac:spMk id="2" creationId="{DBE5978E-6A9C-FBA1-F6EA-C8B97C8A2984}"/>
          </ac:spMkLst>
        </pc:spChg>
      </pc:sldChg>
      <pc:sldChg chg="new del">
        <pc:chgData name="Jennifer Olenchak" userId="S::jenniferolenchak@knights.ucf.edu::4bff92c9-5814-41c1-bfa2-299ad92be070" providerId="AD" clId="Web-{757113AD-9647-4820-B30D-55A6EFF0FAC9}" dt="2022-12-08T00:16:00.906" v="21"/>
        <pc:sldMkLst>
          <pc:docMk/>
          <pc:sldMk cId="2445749326" sldId="258"/>
        </pc:sldMkLst>
      </pc:sldChg>
      <pc:sldChg chg="modSp new">
        <pc:chgData name="Jennifer Olenchak" userId="S::jenniferolenchak@knights.ucf.edu::4bff92c9-5814-41c1-bfa2-299ad92be070" providerId="AD" clId="Web-{757113AD-9647-4820-B30D-55A6EFF0FAC9}" dt="2022-12-08T00:21:58.335" v="162" actId="20577"/>
        <pc:sldMkLst>
          <pc:docMk/>
          <pc:sldMk cId="3867094932" sldId="259"/>
        </pc:sldMkLst>
        <pc:spChg chg="mod">
          <ac:chgData name="Jennifer Olenchak" userId="S::jenniferolenchak@knights.ucf.edu::4bff92c9-5814-41c1-bfa2-299ad92be070" providerId="AD" clId="Web-{757113AD-9647-4820-B30D-55A6EFF0FAC9}" dt="2022-12-08T00:21:58.335" v="162" actId="20577"/>
          <ac:spMkLst>
            <pc:docMk/>
            <pc:sldMk cId="3867094932" sldId="259"/>
            <ac:spMk id="2" creationId="{E34E2ED3-6070-07C3-574D-6A6D1DFFBAC2}"/>
          </ac:spMkLst>
        </pc:spChg>
      </pc:sldChg>
      <pc:sldChg chg="modSp new">
        <pc:chgData name="Jennifer Olenchak" userId="S::jenniferolenchak@knights.ucf.edu::4bff92c9-5814-41c1-bfa2-299ad92be070" providerId="AD" clId="Web-{757113AD-9647-4820-B30D-55A6EFF0FAC9}" dt="2022-12-08T00:22:06.773" v="165" actId="20577"/>
        <pc:sldMkLst>
          <pc:docMk/>
          <pc:sldMk cId="42281874" sldId="260"/>
        </pc:sldMkLst>
        <pc:spChg chg="mod">
          <ac:chgData name="Jennifer Olenchak" userId="S::jenniferolenchak@knights.ucf.edu::4bff92c9-5814-41c1-bfa2-299ad92be070" providerId="AD" clId="Web-{757113AD-9647-4820-B30D-55A6EFF0FAC9}" dt="2022-12-08T00:22:06.773" v="165" actId="20577"/>
          <ac:spMkLst>
            <pc:docMk/>
            <pc:sldMk cId="42281874" sldId="260"/>
            <ac:spMk id="2" creationId="{445AFDA7-0AEF-6F37-E4D8-3537DE7D935B}"/>
          </ac:spMkLst>
        </pc:spChg>
      </pc:sldChg>
      <pc:sldChg chg="modSp new">
        <pc:chgData name="Jennifer Olenchak" userId="S::jenniferolenchak@knights.ucf.edu::4bff92c9-5814-41c1-bfa2-299ad92be070" providerId="AD" clId="Web-{757113AD-9647-4820-B30D-55A6EFF0FAC9}" dt="2022-12-08T00:22:20.023" v="175" actId="20577"/>
        <pc:sldMkLst>
          <pc:docMk/>
          <pc:sldMk cId="3379521582" sldId="261"/>
        </pc:sldMkLst>
        <pc:spChg chg="mod">
          <ac:chgData name="Jennifer Olenchak" userId="S::jenniferolenchak@knights.ucf.edu::4bff92c9-5814-41c1-bfa2-299ad92be070" providerId="AD" clId="Web-{757113AD-9647-4820-B30D-55A6EFF0FAC9}" dt="2022-12-08T00:22:20.023" v="175" actId="20577"/>
          <ac:spMkLst>
            <pc:docMk/>
            <pc:sldMk cId="3379521582" sldId="261"/>
            <ac:spMk id="2" creationId="{9A8C04D3-A483-67AF-5595-070FD22FE84F}"/>
          </ac:spMkLst>
        </pc:spChg>
      </pc:sldChg>
      <pc:sldChg chg="addSp delSp modSp new mod setBg addAnim delAnim">
        <pc:chgData name="Jennifer Olenchak" userId="S::jenniferolenchak@knights.ucf.edu::4bff92c9-5814-41c1-bfa2-299ad92be070" providerId="AD" clId="Web-{757113AD-9647-4820-B30D-55A6EFF0FAC9}" dt="2022-12-08T00:27:52.279" v="307"/>
        <pc:sldMkLst>
          <pc:docMk/>
          <pc:sldMk cId="710198720" sldId="262"/>
        </pc:sldMkLst>
        <pc:spChg chg="mod">
          <ac:chgData name="Jennifer Olenchak" userId="S::jenniferolenchak@knights.ucf.edu::4bff92c9-5814-41c1-bfa2-299ad92be070" providerId="AD" clId="Web-{757113AD-9647-4820-B30D-55A6EFF0FAC9}" dt="2022-12-08T00:27:18.388" v="303"/>
          <ac:spMkLst>
            <pc:docMk/>
            <pc:sldMk cId="710198720" sldId="262"/>
            <ac:spMk id="2" creationId="{32685B37-6E74-6725-2066-AF9BF394D569}"/>
          </ac:spMkLst>
        </pc:spChg>
        <pc:spChg chg="add del mod ord">
          <ac:chgData name="Jennifer Olenchak" userId="S::jenniferolenchak@knights.ucf.edu::4bff92c9-5814-41c1-bfa2-299ad92be070" providerId="AD" clId="Web-{757113AD-9647-4820-B30D-55A6EFF0FAC9}" dt="2022-12-08T00:27:52.279" v="307"/>
          <ac:spMkLst>
            <pc:docMk/>
            <pc:sldMk cId="710198720" sldId="262"/>
            <ac:spMk id="3" creationId="{ABBF8EDE-31C8-96A2-2C64-AC6FE1F37921}"/>
          </ac:spMkLst>
        </pc:spChg>
        <pc:spChg chg="add del mod">
          <ac:chgData name="Jennifer Olenchak" userId="S::jenniferolenchak@knights.ucf.edu::4bff92c9-5814-41c1-bfa2-299ad92be070" providerId="AD" clId="Web-{757113AD-9647-4820-B30D-55A6EFF0FAC9}" dt="2022-12-08T00:24:36.291" v="213"/>
          <ac:spMkLst>
            <pc:docMk/>
            <pc:sldMk cId="710198720" sldId="262"/>
            <ac:spMk id="12" creationId="{7334FEA7-2DE9-67C8-7D81-AD07547DCE00}"/>
          </ac:spMkLst>
        </pc:spChg>
        <pc:spChg chg="add del">
          <ac:chgData name="Jennifer Olenchak" userId="S::jenniferolenchak@knights.ucf.edu::4bff92c9-5814-41c1-bfa2-299ad92be070" providerId="AD" clId="Web-{757113AD-9647-4820-B30D-55A6EFF0FAC9}" dt="2022-12-08T00:25:02.745" v="221"/>
          <ac:spMkLst>
            <pc:docMk/>
            <pc:sldMk cId="710198720" sldId="262"/>
            <ac:spMk id="15" creationId="{66F27278-DFD8-4200-A2A2-F0A6391007F4}"/>
          </ac:spMkLst>
        </pc:spChg>
        <pc:spChg chg="add del">
          <ac:chgData name="Jennifer Olenchak" userId="S::jenniferolenchak@knights.ucf.edu::4bff92c9-5814-41c1-bfa2-299ad92be070" providerId="AD" clId="Web-{757113AD-9647-4820-B30D-55A6EFF0FAC9}" dt="2022-12-08T00:25:02.745" v="221"/>
          <ac:spMkLst>
            <pc:docMk/>
            <pc:sldMk cId="710198720" sldId="262"/>
            <ac:spMk id="17" creationId="{B681CECA-7BA1-41C2-9302-33012D36A3DD}"/>
          </ac:spMkLst>
        </pc:spChg>
        <pc:spChg chg="add del">
          <ac:chgData name="Jennifer Olenchak" userId="S::jenniferolenchak@knights.ucf.edu::4bff92c9-5814-41c1-bfa2-299ad92be070" providerId="AD" clId="Web-{757113AD-9647-4820-B30D-55A6EFF0FAC9}" dt="2022-12-08T00:24:24.353" v="206"/>
          <ac:spMkLst>
            <pc:docMk/>
            <pc:sldMk cId="710198720" sldId="262"/>
            <ac:spMk id="18" creationId="{1003A656-D974-4C8E-AC40-DB648F0E2A0E}"/>
          </ac:spMkLst>
        </pc:spChg>
        <pc:spChg chg="add del">
          <ac:chgData name="Jennifer Olenchak" userId="S::jenniferolenchak@knights.ucf.edu::4bff92c9-5814-41c1-bfa2-299ad92be070" providerId="AD" clId="Web-{757113AD-9647-4820-B30D-55A6EFF0FAC9}" dt="2022-12-08T00:25:02.745" v="221"/>
          <ac:spMkLst>
            <pc:docMk/>
            <pc:sldMk cId="710198720" sldId="262"/>
            <ac:spMk id="19" creationId="{ED1379A7-EED6-4E55-9292-A77DAFC77CC1}"/>
          </ac:spMkLst>
        </pc:spChg>
        <pc:spChg chg="add del">
          <ac:chgData name="Jennifer Olenchak" userId="S::jenniferolenchak@knights.ucf.edu::4bff92c9-5814-41c1-bfa2-299ad92be070" providerId="AD" clId="Web-{757113AD-9647-4820-B30D-55A6EFF0FAC9}" dt="2022-12-08T00:24:24.353" v="206"/>
          <ac:spMkLst>
            <pc:docMk/>
            <pc:sldMk cId="710198720" sldId="262"/>
            <ac:spMk id="20" creationId="{9298EF43-252D-4B18-9998-974B4D04E0B7}"/>
          </ac:spMkLst>
        </pc:spChg>
        <pc:spChg chg="add del">
          <ac:chgData name="Jennifer Olenchak" userId="S::jenniferolenchak@knights.ucf.edu::4bff92c9-5814-41c1-bfa2-299ad92be070" providerId="AD" clId="Web-{757113AD-9647-4820-B30D-55A6EFF0FAC9}" dt="2022-12-08T00:25:02.745" v="221"/>
          <ac:spMkLst>
            <pc:docMk/>
            <pc:sldMk cId="710198720" sldId="262"/>
            <ac:spMk id="21" creationId="{BF4EB5F4-8FD2-46C2-ADC4-CF041C70B539}"/>
          </ac:spMkLst>
        </pc:spChg>
        <pc:spChg chg="add del">
          <ac:chgData name="Jennifer Olenchak" userId="S::jenniferolenchak@knights.ucf.edu::4bff92c9-5814-41c1-bfa2-299ad92be070" providerId="AD" clId="Web-{757113AD-9647-4820-B30D-55A6EFF0FAC9}" dt="2022-12-08T00:24:24.353" v="206"/>
          <ac:spMkLst>
            <pc:docMk/>
            <pc:sldMk cId="710198720" sldId="262"/>
            <ac:spMk id="22" creationId="{A6200AA9-2CFD-45ED-8AEA-590BEB58BED3}"/>
          </ac:spMkLst>
        </pc:spChg>
        <pc:spChg chg="add del">
          <ac:chgData name="Jennifer Olenchak" userId="S::jenniferolenchak@knights.ucf.edu::4bff92c9-5814-41c1-bfa2-299ad92be070" providerId="AD" clId="Web-{757113AD-9647-4820-B30D-55A6EFF0FAC9}" dt="2022-12-08T00:24:24.353" v="206"/>
          <ac:spMkLst>
            <pc:docMk/>
            <pc:sldMk cId="710198720" sldId="262"/>
            <ac:spMk id="24" creationId="{C4658DFD-9F0F-4409-9B94-76763B84318E}"/>
          </ac:spMkLst>
        </pc:spChg>
        <pc:spChg chg="add del mod">
          <ac:chgData name="Jennifer Olenchak" userId="S::jenniferolenchak@knights.ucf.edu::4bff92c9-5814-41c1-bfa2-299ad92be070" providerId="AD" clId="Web-{757113AD-9647-4820-B30D-55A6EFF0FAC9}" dt="2022-12-08T00:25:01.495" v="220"/>
          <ac:spMkLst>
            <pc:docMk/>
            <pc:sldMk cId="710198720" sldId="262"/>
            <ac:spMk id="25" creationId="{FCAAD621-36BB-57E6-9E3A-9E690D63241A}"/>
          </ac:spMkLst>
        </pc:spChg>
        <pc:spChg chg="add del">
          <ac:chgData name="Jennifer Olenchak" userId="S::jenniferolenchak@knights.ucf.edu::4bff92c9-5814-41c1-bfa2-299ad92be070" providerId="AD" clId="Web-{757113AD-9647-4820-B30D-55A6EFF0FAC9}" dt="2022-12-08T00:24:24.353" v="206"/>
          <ac:spMkLst>
            <pc:docMk/>
            <pc:sldMk cId="710198720" sldId="262"/>
            <ac:spMk id="26" creationId="{C94805BE-FAB4-43C1-B4F9-6DEE6FBDA436}"/>
          </ac:spMkLst>
        </pc:spChg>
        <pc:spChg chg="add del">
          <ac:chgData name="Jennifer Olenchak" userId="S::jenniferolenchak@knights.ucf.edu::4bff92c9-5814-41c1-bfa2-299ad92be070" providerId="AD" clId="Web-{757113AD-9647-4820-B30D-55A6EFF0FAC9}" dt="2022-12-08T00:24:24.353" v="206"/>
          <ac:spMkLst>
            <pc:docMk/>
            <pc:sldMk cId="710198720" sldId="262"/>
            <ac:spMk id="28" creationId="{35758D95-A605-471B-A882-C9D326388C63}"/>
          </ac:spMkLst>
        </pc:spChg>
        <pc:spChg chg="add del">
          <ac:chgData name="Jennifer Olenchak" userId="S::jenniferolenchak@knights.ucf.edu::4bff92c9-5814-41c1-bfa2-299ad92be070" providerId="AD" clId="Web-{757113AD-9647-4820-B30D-55A6EFF0FAC9}" dt="2022-12-08T00:27:18.388" v="303"/>
          <ac:spMkLst>
            <pc:docMk/>
            <pc:sldMk cId="710198720" sldId="262"/>
            <ac:spMk id="37" creationId="{66F27278-DFD8-4200-A2A2-F0A6391007F4}"/>
          </ac:spMkLst>
        </pc:spChg>
        <pc:spChg chg="add del">
          <ac:chgData name="Jennifer Olenchak" userId="S::jenniferolenchak@knights.ucf.edu::4bff92c9-5814-41c1-bfa2-299ad92be070" providerId="AD" clId="Web-{757113AD-9647-4820-B30D-55A6EFF0FAC9}" dt="2022-12-08T00:27:18.388" v="303"/>
          <ac:spMkLst>
            <pc:docMk/>
            <pc:sldMk cId="710198720" sldId="262"/>
            <ac:spMk id="39" creationId="{ED1379A7-EED6-4E55-9292-A77DAFC77CC1}"/>
          </ac:spMkLst>
        </pc:spChg>
        <pc:spChg chg="add del">
          <ac:chgData name="Jennifer Olenchak" userId="S::jenniferolenchak@knights.ucf.edu::4bff92c9-5814-41c1-bfa2-299ad92be070" providerId="AD" clId="Web-{757113AD-9647-4820-B30D-55A6EFF0FAC9}" dt="2022-12-08T00:26:07.652" v="251"/>
          <ac:spMkLst>
            <pc:docMk/>
            <pc:sldMk cId="710198720" sldId="262"/>
            <ac:spMk id="40" creationId="{989E0641-F6AC-4C12-B872-9701271C7D94}"/>
          </ac:spMkLst>
        </pc:spChg>
        <pc:spChg chg="add del">
          <ac:chgData name="Jennifer Olenchak" userId="S::jenniferolenchak@knights.ucf.edu::4bff92c9-5814-41c1-bfa2-299ad92be070" providerId="AD" clId="Web-{757113AD-9647-4820-B30D-55A6EFF0FAC9}" dt="2022-12-08T00:27:18.388" v="303"/>
          <ac:spMkLst>
            <pc:docMk/>
            <pc:sldMk cId="710198720" sldId="262"/>
            <ac:spMk id="41" creationId="{B681CECA-7BA1-41C2-9302-33012D36A3DD}"/>
          </ac:spMkLst>
        </pc:spChg>
        <pc:spChg chg="add del">
          <ac:chgData name="Jennifer Olenchak" userId="S::jenniferolenchak@knights.ucf.edu::4bff92c9-5814-41c1-bfa2-299ad92be070" providerId="AD" clId="Web-{757113AD-9647-4820-B30D-55A6EFF0FAC9}" dt="2022-12-08T00:26:07.652" v="251"/>
          <ac:spMkLst>
            <pc:docMk/>
            <pc:sldMk cId="710198720" sldId="262"/>
            <ac:spMk id="42" creationId="{5EB72447-197F-4DC7-A258-CA7AF45311C6}"/>
          </ac:spMkLst>
        </pc:spChg>
        <pc:spChg chg="add del">
          <ac:chgData name="Jennifer Olenchak" userId="S::jenniferolenchak@knights.ucf.edu::4bff92c9-5814-41c1-bfa2-299ad92be070" providerId="AD" clId="Web-{757113AD-9647-4820-B30D-55A6EFF0FAC9}" dt="2022-12-08T00:27:18.388" v="303"/>
          <ac:spMkLst>
            <pc:docMk/>
            <pc:sldMk cId="710198720" sldId="262"/>
            <ac:spMk id="43" creationId="{BF4EB5F4-8FD2-46C2-ADC4-CF041C70B539}"/>
          </ac:spMkLst>
        </pc:spChg>
        <pc:spChg chg="add del">
          <ac:chgData name="Jennifer Olenchak" userId="S::jenniferolenchak@knights.ucf.edu::4bff92c9-5814-41c1-bfa2-299ad92be070" providerId="AD" clId="Web-{757113AD-9647-4820-B30D-55A6EFF0FAC9}" dt="2022-12-08T00:26:07.652" v="251"/>
          <ac:spMkLst>
            <pc:docMk/>
            <pc:sldMk cId="710198720" sldId="262"/>
            <ac:spMk id="44" creationId="{1B74F99D-95E5-4EB6-A1FE-EA82269BA76F}"/>
          </ac:spMkLst>
        </pc:spChg>
        <pc:spChg chg="add del">
          <ac:chgData name="Jennifer Olenchak" userId="S::jenniferolenchak@knights.ucf.edu::4bff92c9-5814-41c1-bfa2-299ad92be070" providerId="AD" clId="Web-{757113AD-9647-4820-B30D-55A6EFF0FAC9}" dt="2022-12-08T00:27:41.889" v="306"/>
          <ac:spMkLst>
            <pc:docMk/>
            <pc:sldMk cId="710198720" sldId="262"/>
            <ac:spMk id="45" creationId="{66F27278-DFD8-4200-A2A2-F0A6391007F4}"/>
          </ac:spMkLst>
        </pc:spChg>
        <pc:spChg chg="add del">
          <ac:chgData name="Jennifer Olenchak" userId="S::jenniferolenchak@knights.ucf.edu::4bff92c9-5814-41c1-bfa2-299ad92be070" providerId="AD" clId="Web-{757113AD-9647-4820-B30D-55A6EFF0FAC9}" dt="2022-12-08T00:26:07.652" v="251"/>
          <ac:spMkLst>
            <pc:docMk/>
            <pc:sldMk cId="710198720" sldId="262"/>
            <ac:spMk id="46" creationId="{6B2D560E-8E04-4D43-A14C-175C05788006}"/>
          </ac:spMkLst>
        </pc:spChg>
        <pc:spChg chg="add del">
          <ac:chgData name="Jennifer Olenchak" userId="S::jenniferolenchak@knights.ucf.edu::4bff92c9-5814-41c1-bfa2-299ad92be070" providerId="AD" clId="Web-{757113AD-9647-4820-B30D-55A6EFF0FAC9}" dt="2022-12-08T00:27:41.889" v="306"/>
          <ac:spMkLst>
            <pc:docMk/>
            <pc:sldMk cId="710198720" sldId="262"/>
            <ac:spMk id="47" creationId="{8DD4B962-54F0-401E-99BC-26E6F942CB45}"/>
          </ac:spMkLst>
        </pc:spChg>
        <pc:spChg chg="add del">
          <ac:chgData name="Jennifer Olenchak" userId="S::jenniferolenchak@knights.ucf.edu::4bff92c9-5814-41c1-bfa2-299ad92be070" providerId="AD" clId="Web-{757113AD-9647-4820-B30D-55A6EFF0FAC9}" dt="2022-12-08T00:26:07.652" v="251"/>
          <ac:spMkLst>
            <pc:docMk/>
            <pc:sldMk cId="710198720" sldId="262"/>
            <ac:spMk id="48" creationId="{E44BA470-930A-4496-92A2-12879E6A9817}"/>
          </ac:spMkLst>
        </pc:spChg>
        <pc:spChg chg="add del">
          <ac:chgData name="Jennifer Olenchak" userId="S::jenniferolenchak@knights.ucf.edu::4bff92c9-5814-41c1-bfa2-299ad92be070" providerId="AD" clId="Web-{757113AD-9647-4820-B30D-55A6EFF0FAC9}" dt="2022-12-08T00:27:41.889" v="306"/>
          <ac:spMkLst>
            <pc:docMk/>
            <pc:sldMk cId="710198720" sldId="262"/>
            <ac:spMk id="49" creationId="{EA1D0E51-44D2-47F0-8BB5-D7B082E36977}"/>
          </ac:spMkLst>
        </pc:spChg>
        <pc:spChg chg="add del">
          <ac:chgData name="Jennifer Olenchak" userId="S::jenniferolenchak@knights.ucf.edu::4bff92c9-5814-41c1-bfa2-299ad92be070" providerId="AD" clId="Web-{757113AD-9647-4820-B30D-55A6EFF0FAC9}" dt="2022-12-08T00:26:07.652" v="251"/>
          <ac:spMkLst>
            <pc:docMk/>
            <pc:sldMk cId="710198720" sldId="262"/>
            <ac:spMk id="50" creationId="{BCF770BC-628C-4AB8-A28C-8F9BA82F99D7}"/>
          </ac:spMkLst>
        </pc:spChg>
        <pc:spChg chg="add del">
          <ac:chgData name="Jennifer Olenchak" userId="S::jenniferolenchak@knights.ucf.edu::4bff92c9-5814-41c1-bfa2-299ad92be070" providerId="AD" clId="Web-{757113AD-9647-4820-B30D-55A6EFF0FAC9}" dt="2022-12-08T00:27:41.889" v="306"/>
          <ac:spMkLst>
            <pc:docMk/>
            <pc:sldMk cId="710198720" sldId="262"/>
            <ac:spMk id="51" creationId="{1A6CF63B-6A61-433F-A65C-1B149236AB03}"/>
          </ac:spMkLst>
        </pc:spChg>
        <pc:spChg chg="add del">
          <ac:chgData name="Jennifer Olenchak" userId="S::jenniferolenchak@knights.ucf.edu::4bff92c9-5814-41c1-bfa2-299ad92be070" providerId="AD" clId="Web-{757113AD-9647-4820-B30D-55A6EFF0FAC9}" dt="2022-12-08T00:26:07.652" v="251"/>
          <ac:spMkLst>
            <pc:docMk/>
            <pc:sldMk cId="710198720" sldId="262"/>
            <ac:spMk id="52" creationId="{823345A2-7D33-4381-A6FE-263BE1FB81F0}"/>
          </ac:spMkLst>
        </pc:spChg>
        <pc:spChg chg="add del">
          <ac:chgData name="Jennifer Olenchak" userId="S::jenniferolenchak@knights.ucf.edu::4bff92c9-5814-41c1-bfa2-299ad92be070" providerId="AD" clId="Web-{757113AD-9647-4820-B30D-55A6EFF0FAC9}" dt="2022-12-08T00:26:07.652" v="251"/>
          <ac:spMkLst>
            <pc:docMk/>
            <pc:sldMk cId="710198720" sldId="262"/>
            <ac:spMk id="54" creationId="{53454F96-4333-41D2-81E4-5F17FA935133}"/>
          </ac:spMkLst>
        </pc:spChg>
        <pc:spChg chg="add del">
          <ac:chgData name="Jennifer Olenchak" userId="S::jenniferolenchak@knights.ucf.edu::4bff92c9-5814-41c1-bfa2-299ad92be070" providerId="AD" clId="Web-{757113AD-9647-4820-B30D-55A6EFF0FAC9}" dt="2022-12-08T00:27:41.889" v="306"/>
          <ac:spMkLst>
            <pc:docMk/>
            <pc:sldMk cId="710198720" sldId="262"/>
            <ac:spMk id="56" creationId="{10DED6E1-BE9C-4B26-847B-A598E67FF7D6}"/>
          </ac:spMkLst>
        </pc:spChg>
        <pc:spChg chg="add del">
          <ac:chgData name="Jennifer Olenchak" userId="S::jenniferolenchak@knights.ucf.edu::4bff92c9-5814-41c1-bfa2-299ad92be070" providerId="AD" clId="Web-{757113AD-9647-4820-B30D-55A6EFF0FAC9}" dt="2022-12-08T00:27:41.889" v="306"/>
          <ac:spMkLst>
            <pc:docMk/>
            <pc:sldMk cId="710198720" sldId="262"/>
            <ac:spMk id="58" creationId="{3D749044-6503-4041-B880-7862BB234132}"/>
          </ac:spMkLst>
        </pc:spChg>
        <pc:spChg chg="add">
          <ac:chgData name="Jennifer Olenchak" userId="S::jenniferolenchak@knights.ucf.edu::4bff92c9-5814-41c1-bfa2-299ad92be070" providerId="AD" clId="Web-{757113AD-9647-4820-B30D-55A6EFF0FAC9}" dt="2022-12-08T00:27:41.889" v="306"/>
          <ac:spMkLst>
            <pc:docMk/>
            <pc:sldMk cId="710198720" sldId="262"/>
            <ac:spMk id="63" creationId="{66F27278-DFD8-4200-A2A2-F0A6391007F4}"/>
          </ac:spMkLst>
        </pc:spChg>
        <pc:spChg chg="add">
          <ac:chgData name="Jennifer Olenchak" userId="S::jenniferolenchak@knights.ucf.edu::4bff92c9-5814-41c1-bfa2-299ad92be070" providerId="AD" clId="Web-{757113AD-9647-4820-B30D-55A6EFF0FAC9}" dt="2022-12-08T00:27:41.889" v="306"/>
          <ac:spMkLst>
            <pc:docMk/>
            <pc:sldMk cId="710198720" sldId="262"/>
            <ac:spMk id="65" creationId="{79F1519B-2CB8-49B0-8497-07402E2E6BEA}"/>
          </ac:spMkLst>
        </pc:spChg>
        <pc:spChg chg="add">
          <ac:chgData name="Jennifer Olenchak" userId="S::jenniferolenchak@knights.ucf.edu::4bff92c9-5814-41c1-bfa2-299ad92be070" providerId="AD" clId="Web-{757113AD-9647-4820-B30D-55A6EFF0FAC9}" dt="2022-12-08T00:27:41.889" v="306"/>
          <ac:spMkLst>
            <pc:docMk/>
            <pc:sldMk cId="710198720" sldId="262"/>
            <ac:spMk id="67" creationId="{ED1379A7-EED6-4E55-9292-A77DAFC77CC1}"/>
          </ac:spMkLst>
        </pc:spChg>
        <pc:picChg chg="add del mod ord">
          <ac:chgData name="Jennifer Olenchak" userId="S::jenniferolenchak@knights.ucf.edu::4bff92c9-5814-41c1-bfa2-299ad92be070" providerId="AD" clId="Web-{757113AD-9647-4820-B30D-55A6EFF0FAC9}" dt="2022-12-08T00:23:06.211" v="183"/>
          <ac:picMkLst>
            <pc:docMk/>
            <pc:sldMk cId="710198720" sldId="262"/>
            <ac:picMk id="4" creationId="{9CEDCA58-5C04-B497-545B-44C32C3DD982}"/>
          </ac:picMkLst>
        </pc:picChg>
        <pc:picChg chg="add del mod ord">
          <ac:chgData name="Jennifer Olenchak" userId="S::jenniferolenchak@knights.ucf.edu::4bff92c9-5814-41c1-bfa2-299ad92be070" providerId="AD" clId="Web-{757113AD-9647-4820-B30D-55A6EFF0FAC9}" dt="2022-12-08T00:25:14.136" v="232"/>
          <ac:picMkLst>
            <pc:docMk/>
            <pc:sldMk cId="710198720" sldId="262"/>
            <ac:picMk id="5" creationId="{F5ACCA66-9A9D-48AC-4F63-C5D84B9BBA3B}"/>
          </ac:picMkLst>
        </pc:picChg>
        <pc:picChg chg="add del mod">
          <ac:chgData name="Jennifer Olenchak" userId="S::jenniferolenchak@knights.ucf.edu::4bff92c9-5814-41c1-bfa2-299ad92be070" providerId="AD" clId="Web-{757113AD-9647-4820-B30D-55A6EFF0FAC9}" dt="2022-12-08T00:25:14.136" v="231"/>
          <ac:picMkLst>
            <pc:docMk/>
            <pc:sldMk cId="710198720" sldId="262"/>
            <ac:picMk id="6" creationId="{D2CCAD86-3DBA-39EF-25F4-956AF1FA6AA9}"/>
          </ac:picMkLst>
        </pc:picChg>
        <pc:picChg chg="add del mod ord">
          <ac:chgData name="Jennifer Olenchak" userId="S::jenniferolenchak@knights.ucf.edu::4bff92c9-5814-41c1-bfa2-299ad92be070" providerId="AD" clId="Web-{757113AD-9647-4820-B30D-55A6EFF0FAC9}" dt="2022-12-08T00:25:14.136" v="230"/>
          <ac:picMkLst>
            <pc:docMk/>
            <pc:sldMk cId="710198720" sldId="262"/>
            <ac:picMk id="7" creationId="{79761CB3-23C9-C580-0580-40D14B27FCE5}"/>
          </ac:picMkLst>
        </pc:picChg>
        <pc:picChg chg="add del mod">
          <ac:chgData name="Jennifer Olenchak" userId="S::jenniferolenchak@knights.ucf.edu::4bff92c9-5814-41c1-bfa2-299ad92be070" providerId="AD" clId="Web-{757113AD-9647-4820-B30D-55A6EFF0FAC9}" dt="2022-12-08T00:25:14.136" v="229"/>
          <ac:picMkLst>
            <pc:docMk/>
            <pc:sldMk cId="710198720" sldId="262"/>
            <ac:picMk id="8" creationId="{E66E7B04-F0C7-DD0F-12CA-A60B83A1CBFE}"/>
          </ac:picMkLst>
        </pc:picChg>
        <pc:picChg chg="add del mod">
          <ac:chgData name="Jennifer Olenchak" userId="S::jenniferolenchak@knights.ucf.edu::4bff92c9-5814-41c1-bfa2-299ad92be070" providerId="AD" clId="Web-{757113AD-9647-4820-B30D-55A6EFF0FAC9}" dt="2022-12-08T00:25:14.136" v="228"/>
          <ac:picMkLst>
            <pc:docMk/>
            <pc:sldMk cId="710198720" sldId="262"/>
            <ac:picMk id="9" creationId="{8002903B-C2BE-933A-D2B9-937A3E31726A}"/>
          </ac:picMkLst>
        </pc:picChg>
        <pc:picChg chg="add del mod">
          <ac:chgData name="Jennifer Olenchak" userId="S::jenniferolenchak@knights.ucf.edu::4bff92c9-5814-41c1-bfa2-299ad92be070" providerId="AD" clId="Web-{757113AD-9647-4820-B30D-55A6EFF0FAC9}" dt="2022-12-08T00:25:14.136" v="227"/>
          <ac:picMkLst>
            <pc:docMk/>
            <pc:sldMk cId="710198720" sldId="262"/>
            <ac:picMk id="10" creationId="{BFDF9641-DE17-1919-77EC-39BAA06DD440}"/>
          </ac:picMkLst>
        </pc:picChg>
        <pc:picChg chg="add del">
          <ac:chgData name="Jennifer Olenchak" userId="S::jenniferolenchak@knights.ucf.edu::4bff92c9-5814-41c1-bfa2-299ad92be070" providerId="AD" clId="Web-{757113AD-9647-4820-B30D-55A6EFF0FAC9}" dt="2022-12-08T00:25:02.745" v="221"/>
          <ac:picMkLst>
            <pc:docMk/>
            <pc:sldMk cId="710198720" sldId="262"/>
            <ac:picMk id="11" creationId="{DEB2E8C4-C3E7-4048-A43D-9859510CFA98}"/>
          </ac:picMkLst>
        </pc:picChg>
        <pc:picChg chg="add del">
          <ac:chgData name="Jennifer Olenchak" userId="S::jenniferolenchak@knights.ucf.edu::4bff92c9-5814-41c1-bfa2-299ad92be070" providerId="AD" clId="Web-{757113AD-9647-4820-B30D-55A6EFF0FAC9}" dt="2022-12-08T00:24:24.353" v="206"/>
          <ac:picMkLst>
            <pc:docMk/>
            <pc:sldMk cId="710198720" sldId="262"/>
            <ac:picMk id="14" creationId="{DEB2E8C4-C3E7-4048-A43D-9859510CFA98}"/>
          </ac:picMkLst>
        </pc:picChg>
        <pc:picChg chg="add mod ord">
          <ac:chgData name="Jennifer Olenchak" userId="S::jenniferolenchak@knights.ucf.edu::4bff92c9-5814-41c1-bfa2-299ad92be070" providerId="AD" clId="Web-{757113AD-9647-4820-B30D-55A6EFF0FAC9}" dt="2022-12-08T00:27:41.889" v="306"/>
          <ac:picMkLst>
            <pc:docMk/>
            <pc:sldMk cId="710198720" sldId="262"/>
            <ac:picMk id="27" creationId="{7209A691-7B59-353D-574C-AB06FFA880F5}"/>
          </ac:picMkLst>
        </pc:picChg>
        <pc:picChg chg="add mod">
          <ac:chgData name="Jennifer Olenchak" userId="S::jenniferolenchak@knights.ucf.edu::4bff92c9-5814-41c1-bfa2-299ad92be070" providerId="AD" clId="Web-{757113AD-9647-4820-B30D-55A6EFF0FAC9}" dt="2022-12-08T00:27:41.889" v="306"/>
          <ac:picMkLst>
            <pc:docMk/>
            <pc:sldMk cId="710198720" sldId="262"/>
            <ac:picMk id="29" creationId="{D5CBD847-9C85-DF57-36FE-631E9C5B6219}"/>
          </ac:picMkLst>
        </pc:picChg>
        <pc:picChg chg="add mod ord">
          <ac:chgData name="Jennifer Olenchak" userId="S::jenniferolenchak@knights.ucf.edu::4bff92c9-5814-41c1-bfa2-299ad92be070" providerId="AD" clId="Web-{757113AD-9647-4820-B30D-55A6EFF0FAC9}" dt="2022-12-08T00:27:41.889" v="306"/>
          <ac:picMkLst>
            <pc:docMk/>
            <pc:sldMk cId="710198720" sldId="262"/>
            <ac:picMk id="30" creationId="{86AF43E8-A026-0124-9049-1E78020031D3}"/>
          </ac:picMkLst>
        </pc:picChg>
        <pc:picChg chg="add mod ord">
          <ac:chgData name="Jennifer Olenchak" userId="S::jenniferolenchak@knights.ucf.edu::4bff92c9-5814-41c1-bfa2-299ad92be070" providerId="AD" clId="Web-{757113AD-9647-4820-B30D-55A6EFF0FAC9}" dt="2022-12-08T00:27:41.889" v="306"/>
          <ac:picMkLst>
            <pc:docMk/>
            <pc:sldMk cId="710198720" sldId="262"/>
            <ac:picMk id="31" creationId="{E0D83686-AB11-8A51-8F13-FE183B2323C2}"/>
          </ac:picMkLst>
        </pc:picChg>
        <pc:picChg chg="add del mod">
          <ac:chgData name="Jennifer Olenchak" userId="S::jenniferolenchak@knights.ucf.edu::4bff92c9-5814-41c1-bfa2-299ad92be070" providerId="AD" clId="Web-{757113AD-9647-4820-B30D-55A6EFF0FAC9}" dt="2022-12-08T00:25:47.136" v="247"/>
          <ac:picMkLst>
            <pc:docMk/>
            <pc:sldMk cId="710198720" sldId="262"/>
            <ac:picMk id="32" creationId="{802CE176-303A-B1BF-01FC-507F7E13C69A}"/>
          </ac:picMkLst>
        </pc:picChg>
        <pc:picChg chg="add del mod">
          <ac:chgData name="Jennifer Olenchak" userId="S::jenniferolenchak@knights.ucf.edu::4bff92c9-5814-41c1-bfa2-299ad92be070" providerId="AD" clId="Web-{757113AD-9647-4820-B30D-55A6EFF0FAC9}" dt="2022-12-08T00:25:46.418" v="246"/>
          <ac:picMkLst>
            <pc:docMk/>
            <pc:sldMk cId="710198720" sldId="262"/>
            <ac:picMk id="33" creationId="{8B9CEAE0-AF21-3C96-1708-223BAAFA64F0}"/>
          </ac:picMkLst>
        </pc:picChg>
        <pc:picChg chg="add del">
          <ac:chgData name="Jennifer Olenchak" userId="S::jenniferolenchak@knights.ucf.edu::4bff92c9-5814-41c1-bfa2-299ad92be070" providerId="AD" clId="Web-{757113AD-9647-4820-B30D-55A6EFF0FAC9}" dt="2022-12-08T00:27:18.388" v="303"/>
          <ac:picMkLst>
            <pc:docMk/>
            <pc:sldMk cId="710198720" sldId="262"/>
            <ac:picMk id="34" creationId="{DEB2E8C4-C3E7-4048-A43D-9859510CFA98}"/>
          </ac:picMkLst>
        </pc:picChg>
        <pc:picChg chg="add del">
          <ac:chgData name="Jennifer Olenchak" userId="S::jenniferolenchak@knights.ucf.edu::4bff92c9-5814-41c1-bfa2-299ad92be070" providerId="AD" clId="Web-{757113AD-9647-4820-B30D-55A6EFF0FAC9}" dt="2022-12-08T00:26:07.652" v="251"/>
          <ac:picMkLst>
            <pc:docMk/>
            <pc:sldMk cId="710198720" sldId="262"/>
            <ac:picMk id="36" creationId="{DEB2E8C4-C3E7-4048-A43D-9859510CFA98}"/>
          </ac:picMkLst>
        </pc:picChg>
        <pc:picChg chg="add del">
          <ac:chgData name="Jennifer Olenchak" userId="S::jenniferolenchak@knights.ucf.edu::4bff92c9-5814-41c1-bfa2-299ad92be070" providerId="AD" clId="Web-{757113AD-9647-4820-B30D-55A6EFF0FAC9}" dt="2022-12-08T00:27:30.185" v="305"/>
          <ac:picMkLst>
            <pc:docMk/>
            <pc:sldMk cId="710198720" sldId="262"/>
            <ac:picMk id="53" creationId="{2E47F06B-2F1E-E395-BA47-AF3DDF2725C5}"/>
          </ac:picMkLst>
        </pc:picChg>
        <pc:inkChg chg="add del">
          <ac:chgData name="Jennifer Olenchak" userId="S::jenniferolenchak@knights.ucf.edu::4bff92c9-5814-41c1-bfa2-299ad92be070" providerId="AD" clId="Web-{757113AD-9647-4820-B30D-55A6EFF0FAC9}" dt="2022-12-08T00:25:02.745" v="221"/>
          <ac:inkMkLst>
            <pc:docMk/>
            <pc:sldMk cId="710198720" sldId="262"/>
            <ac:inkMk id="13" creationId="{24D29CCB-7956-4E3E-8880-304085F04BF4}"/>
          </ac:inkMkLst>
        </pc:inkChg>
        <pc:inkChg chg="add del">
          <ac:chgData name="Jennifer Olenchak" userId="S::jenniferolenchak@knights.ucf.edu::4bff92c9-5814-41c1-bfa2-299ad92be070" providerId="AD" clId="Web-{757113AD-9647-4820-B30D-55A6EFF0FAC9}" dt="2022-12-08T00:24:24.353" v="206"/>
          <ac:inkMkLst>
            <pc:docMk/>
            <pc:sldMk cId="710198720" sldId="262"/>
            <ac:inkMk id="16" creationId="{24D29CCB-7956-4E3E-8880-304085F04BF4}"/>
          </ac:inkMkLst>
        </pc:inkChg>
        <pc:inkChg chg="add del">
          <ac:chgData name="Jennifer Olenchak" userId="S::jenniferolenchak@knights.ucf.edu::4bff92c9-5814-41c1-bfa2-299ad92be070" providerId="AD" clId="Web-{757113AD-9647-4820-B30D-55A6EFF0FAC9}" dt="2022-12-08T00:27:18.388" v="303"/>
          <ac:inkMkLst>
            <pc:docMk/>
            <pc:sldMk cId="710198720" sldId="262"/>
            <ac:inkMk id="35" creationId="{24D29CCB-7956-4E3E-8880-304085F04BF4}"/>
          </ac:inkMkLst>
        </pc:inkChg>
        <pc:inkChg chg="add del">
          <ac:chgData name="Jennifer Olenchak" userId="S::jenniferolenchak@knights.ucf.edu::4bff92c9-5814-41c1-bfa2-299ad92be070" providerId="AD" clId="Web-{757113AD-9647-4820-B30D-55A6EFF0FAC9}" dt="2022-12-08T00:26:07.652" v="251"/>
          <ac:inkMkLst>
            <pc:docMk/>
            <pc:sldMk cId="710198720" sldId="262"/>
            <ac:inkMk id="38" creationId="{24D29CCB-7956-4E3E-8880-304085F04BF4}"/>
          </ac:inkMkLst>
        </pc:inkChg>
      </pc:sldChg>
      <pc:sldMasterChg chg="add del addSldLayout delSldLayout">
        <pc:chgData name="Jennifer Olenchak" userId="S::jenniferolenchak@knights.ucf.edu::4bff92c9-5814-41c1-bfa2-299ad92be070" providerId="AD" clId="Web-{757113AD-9647-4820-B30D-55A6EFF0FAC9}" dt="2022-12-08T00:19:13.879" v="121"/>
        <pc:sldMasterMkLst>
          <pc:docMk/>
          <pc:sldMasterMk cId="2460954070" sldId="2147483660"/>
        </pc:sldMasterMkLst>
        <pc:sldLayoutChg chg="add del">
          <pc:chgData name="Jennifer Olenchak" userId="S::jenniferolenchak@knights.ucf.edu::4bff92c9-5814-41c1-bfa2-299ad92be070" providerId="AD" clId="Web-{757113AD-9647-4820-B30D-55A6EFF0FAC9}" dt="2022-12-08T00:19:13.879" v="121"/>
          <pc:sldLayoutMkLst>
            <pc:docMk/>
            <pc:sldMasterMk cId="2460954070" sldId="2147483660"/>
            <pc:sldLayoutMk cId="2385387890" sldId="2147483661"/>
          </pc:sldLayoutMkLst>
        </pc:sldLayoutChg>
        <pc:sldLayoutChg chg="add del">
          <pc:chgData name="Jennifer Olenchak" userId="S::jenniferolenchak@knights.ucf.edu::4bff92c9-5814-41c1-bfa2-299ad92be070" providerId="AD" clId="Web-{757113AD-9647-4820-B30D-55A6EFF0FAC9}" dt="2022-12-08T00:19:13.879" v="121"/>
          <pc:sldLayoutMkLst>
            <pc:docMk/>
            <pc:sldMasterMk cId="2460954070" sldId="2147483660"/>
            <pc:sldLayoutMk cId="949138452" sldId="2147483662"/>
          </pc:sldLayoutMkLst>
        </pc:sldLayoutChg>
        <pc:sldLayoutChg chg="add del">
          <pc:chgData name="Jennifer Olenchak" userId="S::jenniferolenchak@knights.ucf.edu::4bff92c9-5814-41c1-bfa2-299ad92be070" providerId="AD" clId="Web-{757113AD-9647-4820-B30D-55A6EFF0FAC9}" dt="2022-12-08T00:19:13.879" v="121"/>
          <pc:sldLayoutMkLst>
            <pc:docMk/>
            <pc:sldMasterMk cId="2460954070" sldId="2147483660"/>
            <pc:sldLayoutMk cId="2591524520" sldId="2147483663"/>
          </pc:sldLayoutMkLst>
        </pc:sldLayoutChg>
        <pc:sldLayoutChg chg="add del">
          <pc:chgData name="Jennifer Olenchak" userId="S::jenniferolenchak@knights.ucf.edu::4bff92c9-5814-41c1-bfa2-299ad92be070" providerId="AD" clId="Web-{757113AD-9647-4820-B30D-55A6EFF0FAC9}" dt="2022-12-08T00:19:13.879" v="121"/>
          <pc:sldLayoutMkLst>
            <pc:docMk/>
            <pc:sldMasterMk cId="2460954070" sldId="2147483660"/>
            <pc:sldLayoutMk cId="1203092039" sldId="2147483664"/>
          </pc:sldLayoutMkLst>
        </pc:sldLayoutChg>
        <pc:sldLayoutChg chg="add del">
          <pc:chgData name="Jennifer Olenchak" userId="S::jenniferolenchak@knights.ucf.edu::4bff92c9-5814-41c1-bfa2-299ad92be070" providerId="AD" clId="Web-{757113AD-9647-4820-B30D-55A6EFF0FAC9}" dt="2022-12-08T00:19:13.879" v="121"/>
          <pc:sldLayoutMkLst>
            <pc:docMk/>
            <pc:sldMasterMk cId="2460954070" sldId="2147483660"/>
            <pc:sldLayoutMk cId="3733172339" sldId="2147483665"/>
          </pc:sldLayoutMkLst>
        </pc:sldLayoutChg>
        <pc:sldLayoutChg chg="add del">
          <pc:chgData name="Jennifer Olenchak" userId="S::jenniferolenchak@knights.ucf.edu::4bff92c9-5814-41c1-bfa2-299ad92be070" providerId="AD" clId="Web-{757113AD-9647-4820-B30D-55A6EFF0FAC9}" dt="2022-12-08T00:19:13.879" v="121"/>
          <pc:sldLayoutMkLst>
            <pc:docMk/>
            <pc:sldMasterMk cId="2460954070" sldId="2147483660"/>
            <pc:sldLayoutMk cId="3210312558" sldId="2147483666"/>
          </pc:sldLayoutMkLst>
        </pc:sldLayoutChg>
        <pc:sldLayoutChg chg="add del">
          <pc:chgData name="Jennifer Olenchak" userId="S::jenniferolenchak@knights.ucf.edu::4bff92c9-5814-41c1-bfa2-299ad92be070" providerId="AD" clId="Web-{757113AD-9647-4820-B30D-55A6EFF0FAC9}" dt="2022-12-08T00:19:13.879" v="121"/>
          <pc:sldLayoutMkLst>
            <pc:docMk/>
            <pc:sldMasterMk cId="2460954070" sldId="2147483660"/>
            <pc:sldLayoutMk cId="3146388984" sldId="2147483667"/>
          </pc:sldLayoutMkLst>
        </pc:sldLayoutChg>
        <pc:sldLayoutChg chg="add del">
          <pc:chgData name="Jennifer Olenchak" userId="S::jenniferolenchak@knights.ucf.edu::4bff92c9-5814-41c1-bfa2-299ad92be070" providerId="AD" clId="Web-{757113AD-9647-4820-B30D-55A6EFF0FAC9}" dt="2022-12-08T00:19:13.879" v="121"/>
          <pc:sldLayoutMkLst>
            <pc:docMk/>
            <pc:sldMasterMk cId="2460954070" sldId="2147483660"/>
            <pc:sldLayoutMk cId="3171841454" sldId="2147483668"/>
          </pc:sldLayoutMkLst>
        </pc:sldLayoutChg>
        <pc:sldLayoutChg chg="add del">
          <pc:chgData name="Jennifer Olenchak" userId="S::jenniferolenchak@knights.ucf.edu::4bff92c9-5814-41c1-bfa2-299ad92be070" providerId="AD" clId="Web-{757113AD-9647-4820-B30D-55A6EFF0FAC9}" dt="2022-12-08T00:19:13.879" v="121"/>
          <pc:sldLayoutMkLst>
            <pc:docMk/>
            <pc:sldMasterMk cId="2460954070" sldId="2147483660"/>
            <pc:sldLayoutMk cId="1718958274" sldId="2147483669"/>
          </pc:sldLayoutMkLst>
        </pc:sldLayoutChg>
        <pc:sldLayoutChg chg="add del">
          <pc:chgData name="Jennifer Olenchak" userId="S::jenniferolenchak@knights.ucf.edu::4bff92c9-5814-41c1-bfa2-299ad92be070" providerId="AD" clId="Web-{757113AD-9647-4820-B30D-55A6EFF0FAC9}" dt="2022-12-08T00:19:13.879" v="121"/>
          <pc:sldLayoutMkLst>
            <pc:docMk/>
            <pc:sldMasterMk cId="2460954070" sldId="2147483660"/>
            <pc:sldLayoutMk cId="2202905451" sldId="2147483670"/>
          </pc:sldLayoutMkLst>
        </pc:sldLayoutChg>
        <pc:sldLayoutChg chg="add del">
          <pc:chgData name="Jennifer Olenchak" userId="S::jenniferolenchak@knights.ucf.edu::4bff92c9-5814-41c1-bfa2-299ad92be070" providerId="AD" clId="Web-{757113AD-9647-4820-B30D-55A6EFF0FAC9}" dt="2022-12-08T00:19:13.879" v="121"/>
          <pc:sldLayoutMkLst>
            <pc:docMk/>
            <pc:sldMasterMk cId="2460954070" sldId="2147483660"/>
            <pc:sldLayoutMk cId="3479445657" sldId="2147483671"/>
          </pc:sldLayoutMkLst>
        </pc:sldLayoutChg>
      </pc:sldMasterChg>
      <pc:sldMasterChg chg="add del replId addSldLayout delSldLayout">
        <pc:chgData name="Jennifer Olenchak" userId="S::jenniferolenchak@knights.ucf.edu::4bff92c9-5814-41c1-bfa2-299ad92be070" providerId="AD" clId="Web-{757113AD-9647-4820-B30D-55A6EFF0FAC9}" dt="2022-12-08T00:16:09.078" v="43"/>
        <pc:sldMasterMkLst>
          <pc:docMk/>
          <pc:sldMasterMk cId="1927794354" sldId="2147483672"/>
        </pc:sldMasterMkLst>
        <pc:sldLayoutChg chg="add del">
          <pc:chgData name="Jennifer Olenchak" userId="S::jenniferolenchak@knights.ucf.edu::4bff92c9-5814-41c1-bfa2-299ad92be070" providerId="AD" clId="Web-{757113AD-9647-4820-B30D-55A6EFF0FAC9}" dt="2022-12-08T00:16:09.078" v="43"/>
          <pc:sldLayoutMkLst>
            <pc:docMk/>
            <pc:sldMasterMk cId="1927794354" sldId="2147483672"/>
            <pc:sldLayoutMk cId="2356615619" sldId="2147483673"/>
          </pc:sldLayoutMkLst>
        </pc:sldLayoutChg>
        <pc:sldLayoutChg chg="add del replId">
          <pc:chgData name="Jennifer Olenchak" userId="S::jenniferolenchak@knights.ucf.edu::4bff92c9-5814-41c1-bfa2-299ad92be070" providerId="AD" clId="Web-{757113AD-9647-4820-B30D-55A6EFF0FAC9}" dt="2022-12-08T00:16:09.078" v="43"/>
          <pc:sldLayoutMkLst>
            <pc:docMk/>
            <pc:sldMasterMk cId="1927794354" sldId="2147483672"/>
            <pc:sldLayoutMk cId="2546790579" sldId="2147483674"/>
          </pc:sldLayoutMkLst>
        </pc:sldLayoutChg>
        <pc:sldLayoutChg chg="add del replId">
          <pc:chgData name="Jennifer Olenchak" userId="S::jenniferolenchak@knights.ucf.edu::4bff92c9-5814-41c1-bfa2-299ad92be070" providerId="AD" clId="Web-{757113AD-9647-4820-B30D-55A6EFF0FAC9}" dt="2022-12-08T00:16:09.078" v="43"/>
          <pc:sldLayoutMkLst>
            <pc:docMk/>
            <pc:sldMasterMk cId="1927794354" sldId="2147483672"/>
            <pc:sldLayoutMk cId="3366607381" sldId="2147483675"/>
          </pc:sldLayoutMkLst>
        </pc:sldLayoutChg>
        <pc:sldLayoutChg chg="add del replId">
          <pc:chgData name="Jennifer Olenchak" userId="S::jenniferolenchak@knights.ucf.edu::4bff92c9-5814-41c1-bfa2-299ad92be070" providerId="AD" clId="Web-{757113AD-9647-4820-B30D-55A6EFF0FAC9}" dt="2022-12-08T00:16:09.078" v="43"/>
          <pc:sldLayoutMkLst>
            <pc:docMk/>
            <pc:sldMasterMk cId="1927794354" sldId="2147483672"/>
            <pc:sldLayoutMk cId="102815162" sldId="2147483676"/>
          </pc:sldLayoutMkLst>
        </pc:sldLayoutChg>
        <pc:sldLayoutChg chg="add del replId">
          <pc:chgData name="Jennifer Olenchak" userId="S::jenniferolenchak@knights.ucf.edu::4bff92c9-5814-41c1-bfa2-299ad92be070" providerId="AD" clId="Web-{757113AD-9647-4820-B30D-55A6EFF0FAC9}" dt="2022-12-08T00:16:09.078" v="43"/>
          <pc:sldLayoutMkLst>
            <pc:docMk/>
            <pc:sldMasterMk cId="1927794354" sldId="2147483672"/>
            <pc:sldLayoutMk cId="4024508390" sldId="2147483677"/>
          </pc:sldLayoutMkLst>
        </pc:sldLayoutChg>
        <pc:sldLayoutChg chg="add del replId">
          <pc:chgData name="Jennifer Olenchak" userId="S::jenniferolenchak@knights.ucf.edu::4bff92c9-5814-41c1-bfa2-299ad92be070" providerId="AD" clId="Web-{757113AD-9647-4820-B30D-55A6EFF0FAC9}" dt="2022-12-08T00:16:09.078" v="43"/>
          <pc:sldLayoutMkLst>
            <pc:docMk/>
            <pc:sldMasterMk cId="1927794354" sldId="2147483672"/>
            <pc:sldLayoutMk cId="2649227411" sldId="2147483678"/>
          </pc:sldLayoutMkLst>
        </pc:sldLayoutChg>
        <pc:sldLayoutChg chg="add del replId">
          <pc:chgData name="Jennifer Olenchak" userId="S::jenniferolenchak@knights.ucf.edu::4bff92c9-5814-41c1-bfa2-299ad92be070" providerId="AD" clId="Web-{757113AD-9647-4820-B30D-55A6EFF0FAC9}" dt="2022-12-08T00:16:09.078" v="43"/>
          <pc:sldLayoutMkLst>
            <pc:docMk/>
            <pc:sldMasterMk cId="1927794354" sldId="2147483672"/>
            <pc:sldLayoutMk cId="4227270590" sldId="2147483679"/>
          </pc:sldLayoutMkLst>
        </pc:sldLayoutChg>
        <pc:sldLayoutChg chg="add del replId">
          <pc:chgData name="Jennifer Olenchak" userId="S::jenniferolenchak@knights.ucf.edu::4bff92c9-5814-41c1-bfa2-299ad92be070" providerId="AD" clId="Web-{757113AD-9647-4820-B30D-55A6EFF0FAC9}" dt="2022-12-08T00:16:09.078" v="43"/>
          <pc:sldLayoutMkLst>
            <pc:docMk/>
            <pc:sldMasterMk cId="1927794354" sldId="2147483672"/>
            <pc:sldLayoutMk cId="1220634451" sldId="2147483680"/>
          </pc:sldLayoutMkLst>
        </pc:sldLayoutChg>
        <pc:sldLayoutChg chg="add del replId">
          <pc:chgData name="Jennifer Olenchak" userId="S::jenniferolenchak@knights.ucf.edu::4bff92c9-5814-41c1-bfa2-299ad92be070" providerId="AD" clId="Web-{757113AD-9647-4820-B30D-55A6EFF0FAC9}" dt="2022-12-08T00:16:09.078" v="43"/>
          <pc:sldLayoutMkLst>
            <pc:docMk/>
            <pc:sldMasterMk cId="1927794354" sldId="2147483672"/>
            <pc:sldLayoutMk cId="323475788" sldId="2147483681"/>
          </pc:sldLayoutMkLst>
        </pc:sldLayoutChg>
        <pc:sldLayoutChg chg="add del replId">
          <pc:chgData name="Jennifer Olenchak" userId="S::jenniferolenchak@knights.ucf.edu::4bff92c9-5814-41c1-bfa2-299ad92be070" providerId="AD" clId="Web-{757113AD-9647-4820-B30D-55A6EFF0FAC9}" dt="2022-12-08T00:16:09.078" v="43"/>
          <pc:sldLayoutMkLst>
            <pc:docMk/>
            <pc:sldMasterMk cId="1927794354" sldId="2147483672"/>
            <pc:sldLayoutMk cId="344964758" sldId="2147483682"/>
          </pc:sldLayoutMkLst>
        </pc:sldLayoutChg>
        <pc:sldLayoutChg chg="add del replId">
          <pc:chgData name="Jennifer Olenchak" userId="S::jenniferolenchak@knights.ucf.edu::4bff92c9-5814-41c1-bfa2-299ad92be070" providerId="AD" clId="Web-{757113AD-9647-4820-B30D-55A6EFF0FAC9}" dt="2022-12-08T00:16:09.078" v="43"/>
          <pc:sldLayoutMkLst>
            <pc:docMk/>
            <pc:sldMasterMk cId="1927794354" sldId="2147483672"/>
            <pc:sldLayoutMk cId="938167127" sldId="2147483683"/>
          </pc:sldLayoutMkLst>
        </pc:sldLayoutChg>
      </pc:sldMasterChg>
      <pc:sldMasterChg chg="add addSldLayout">
        <pc:chgData name="Jennifer Olenchak" userId="S::jenniferolenchak@knights.ucf.edu::4bff92c9-5814-41c1-bfa2-299ad92be070" providerId="AD" clId="Web-{757113AD-9647-4820-B30D-55A6EFF0FAC9}" dt="2022-12-08T00:19:13.879" v="121"/>
        <pc:sldMasterMkLst>
          <pc:docMk/>
          <pc:sldMasterMk cId="3320137012" sldId="2147483737"/>
        </pc:sldMasterMkLst>
        <pc:sldLayoutChg chg="add">
          <pc:chgData name="Jennifer Olenchak" userId="S::jenniferolenchak@knights.ucf.edu::4bff92c9-5814-41c1-bfa2-299ad92be070" providerId="AD" clId="Web-{757113AD-9647-4820-B30D-55A6EFF0FAC9}" dt="2022-12-08T00:19:13.879" v="121"/>
          <pc:sldLayoutMkLst>
            <pc:docMk/>
            <pc:sldMasterMk cId="3320137012" sldId="2147483737"/>
            <pc:sldLayoutMk cId="2105279563" sldId="2147483726"/>
          </pc:sldLayoutMkLst>
        </pc:sldLayoutChg>
        <pc:sldLayoutChg chg="add">
          <pc:chgData name="Jennifer Olenchak" userId="S::jenniferolenchak@knights.ucf.edu::4bff92c9-5814-41c1-bfa2-299ad92be070" providerId="AD" clId="Web-{757113AD-9647-4820-B30D-55A6EFF0FAC9}" dt="2022-12-08T00:19:13.879" v="121"/>
          <pc:sldLayoutMkLst>
            <pc:docMk/>
            <pc:sldMasterMk cId="3320137012" sldId="2147483737"/>
            <pc:sldLayoutMk cId="3684491696" sldId="2147483727"/>
          </pc:sldLayoutMkLst>
        </pc:sldLayoutChg>
        <pc:sldLayoutChg chg="add">
          <pc:chgData name="Jennifer Olenchak" userId="S::jenniferolenchak@knights.ucf.edu::4bff92c9-5814-41c1-bfa2-299ad92be070" providerId="AD" clId="Web-{757113AD-9647-4820-B30D-55A6EFF0FAC9}" dt="2022-12-08T00:19:13.879" v="121"/>
          <pc:sldLayoutMkLst>
            <pc:docMk/>
            <pc:sldMasterMk cId="3320137012" sldId="2147483737"/>
            <pc:sldLayoutMk cId="320123627" sldId="2147483728"/>
          </pc:sldLayoutMkLst>
        </pc:sldLayoutChg>
        <pc:sldLayoutChg chg="add">
          <pc:chgData name="Jennifer Olenchak" userId="S::jenniferolenchak@knights.ucf.edu::4bff92c9-5814-41c1-bfa2-299ad92be070" providerId="AD" clId="Web-{757113AD-9647-4820-B30D-55A6EFF0FAC9}" dt="2022-12-08T00:19:13.879" v="121"/>
          <pc:sldLayoutMkLst>
            <pc:docMk/>
            <pc:sldMasterMk cId="3320137012" sldId="2147483737"/>
            <pc:sldLayoutMk cId="1350344001" sldId="2147483729"/>
          </pc:sldLayoutMkLst>
        </pc:sldLayoutChg>
        <pc:sldLayoutChg chg="add">
          <pc:chgData name="Jennifer Olenchak" userId="S::jenniferolenchak@knights.ucf.edu::4bff92c9-5814-41c1-bfa2-299ad92be070" providerId="AD" clId="Web-{757113AD-9647-4820-B30D-55A6EFF0FAC9}" dt="2022-12-08T00:19:13.879" v="121"/>
          <pc:sldLayoutMkLst>
            <pc:docMk/>
            <pc:sldMasterMk cId="3320137012" sldId="2147483737"/>
            <pc:sldLayoutMk cId="968292785" sldId="2147483730"/>
          </pc:sldLayoutMkLst>
        </pc:sldLayoutChg>
        <pc:sldLayoutChg chg="add">
          <pc:chgData name="Jennifer Olenchak" userId="S::jenniferolenchak@knights.ucf.edu::4bff92c9-5814-41c1-bfa2-299ad92be070" providerId="AD" clId="Web-{757113AD-9647-4820-B30D-55A6EFF0FAC9}" dt="2022-12-08T00:19:13.879" v="121"/>
          <pc:sldLayoutMkLst>
            <pc:docMk/>
            <pc:sldMasterMk cId="3320137012" sldId="2147483737"/>
            <pc:sldLayoutMk cId="2902633188" sldId="2147483731"/>
          </pc:sldLayoutMkLst>
        </pc:sldLayoutChg>
        <pc:sldLayoutChg chg="add">
          <pc:chgData name="Jennifer Olenchak" userId="S::jenniferolenchak@knights.ucf.edu::4bff92c9-5814-41c1-bfa2-299ad92be070" providerId="AD" clId="Web-{757113AD-9647-4820-B30D-55A6EFF0FAC9}" dt="2022-12-08T00:19:13.879" v="121"/>
          <pc:sldLayoutMkLst>
            <pc:docMk/>
            <pc:sldMasterMk cId="3320137012" sldId="2147483737"/>
            <pc:sldLayoutMk cId="1973950281" sldId="2147483732"/>
          </pc:sldLayoutMkLst>
        </pc:sldLayoutChg>
        <pc:sldLayoutChg chg="add">
          <pc:chgData name="Jennifer Olenchak" userId="S::jenniferolenchak@knights.ucf.edu::4bff92c9-5814-41c1-bfa2-299ad92be070" providerId="AD" clId="Web-{757113AD-9647-4820-B30D-55A6EFF0FAC9}" dt="2022-12-08T00:19:13.879" v="121"/>
          <pc:sldLayoutMkLst>
            <pc:docMk/>
            <pc:sldMasterMk cId="3320137012" sldId="2147483737"/>
            <pc:sldLayoutMk cId="3473551382" sldId="2147483733"/>
          </pc:sldLayoutMkLst>
        </pc:sldLayoutChg>
        <pc:sldLayoutChg chg="add">
          <pc:chgData name="Jennifer Olenchak" userId="S::jenniferolenchak@knights.ucf.edu::4bff92c9-5814-41c1-bfa2-299ad92be070" providerId="AD" clId="Web-{757113AD-9647-4820-B30D-55A6EFF0FAC9}" dt="2022-12-08T00:19:13.879" v="121"/>
          <pc:sldLayoutMkLst>
            <pc:docMk/>
            <pc:sldMasterMk cId="3320137012" sldId="2147483737"/>
            <pc:sldLayoutMk cId="422003534" sldId="2147483734"/>
          </pc:sldLayoutMkLst>
        </pc:sldLayoutChg>
        <pc:sldLayoutChg chg="add">
          <pc:chgData name="Jennifer Olenchak" userId="S::jenniferolenchak@knights.ucf.edu::4bff92c9-5814-41c1-bfa2-299ad92be070" providerId="AD" clId="Web-{757113AD-9647-4820-B30D-55A6EFF0FAC9}" dt="2022-12-08T00:19:13.879" v="121"/>
          <pc:sldLayoutMkLst>
            <pc:docMk/>
            <pc:sldMasterMk cId="3320137012" sldId="2147483737"/>
            <pc:sldLayoutMk cId="2939248861" sldId="2147483735"/>
          </pc:sldLayoutMkLst>
        </pc:sldLayoutChg>
        <pc:sldLayoutChg chg="add">
          <pc:chgData name="Jennifer Olenchak" userId="S::jenniferolenchak@knights.ucf.edu::4bff92c9-5814-41c1-bfa2-299ad92be070" providerId="AD" clId="Web-{757113AD-9647-4820-B30D-55A6EFF0FAC9}" dt="2022-12-08T00:19:13.879" v="121"/>
          <pc:sldLayoutMkLst>
            <pc:docMk/>
            <pc:sldMasterMk cId="3320137012" sldId="2147483737"/>
            <pc:sldLayoutMk cId="3539988538" sldId="2147483736"/>
          </pc:sldLayoutMkLst>
        </pc:sldLayoutChg>
      </pc:sldMasterChg>
      <pc:sldMasterChg chg="add del addSldLayout delSldLayout">
        <pc:chgData name="Jennifer Olenchak" userId="S::jenniferolenchak@knights.ucf.edu::4bff92c9-5814-41c1-bfa2-299ad92be070" providerId="AD" clId="Web-{757113AD-9647-4820-B30D-55A6EFF0FAC9}" dt="2022-12-08T00:18:57.285" v="111"/>
        <pc:sldMasterMkLst>
          <pc:docMk/>
          <pc:sldMasterMk cId="3875019917" sldId="2147483750"/>
        </pc:sldMasterMkLst>
        <pc:sldLayoutChg chg="add del">
          <pc:chgData name="Jennifer Olenchak" userId="S::jenniferolenchak@knights.ucf.edu::4bff92c9-5814-41c1-bfa2-299ad92be070" providerId="AD" clId="Web-{757113AD-9647-4820-B30D-55A6EFF0FAC9}" dt="2022-12-08T00:18:57.285" v="111"/>
          <pc:sldLayoutMkLst>
            <pc:docMk/>
            <pc:sldMasterMk cId="3875019917" sldId="2147483750"/>
            <pc:sldLayoutMk cId="1188173394" sldId="2147483739"/>
          </pc:sldLayoutMkLst>
        </pc:sldLayoutChg>
        <pc:sldLayoutChg chg="add del">
          <pc:chgData name="Jennifer Olenchak" userId="S::jenniferolenchak@knights.ucf.edu::4bff92c9-5814-41c1-bfa2-299ad92be070" providerId="AD" clId="Web-{757113AD-9647-4820-B30D-55A6EFF0FAC9}" dt="2022-12-08T00:18:57.285" v="111"/>
          <pc:sldLayoutMkLst>
            <pc:docMk/>
            <pc:sldMasterMk cId="3875019917" sldId="2147483750"/>
            <pc:sldLayoutMk cId="4131315594" sldId="2147483740"/>
          </pc:sldLayoutMkLst>
        </pc:sldLayoutChg>
        <pc:sldLayoutChg chg="add del">
          <pc:chgData name="Jennifer Olenchak" userId="S::jenniferolenchak@knights.ucf.edu::4bff92c9-5814-41c1-bfa2-299ad92be070" providerId="AD" clId="Web-{757113AD-9647-4820-B30D-55A6EFF0FAC9}" dt="2022-12-08T00:18:57.285" v="111"/>
          <pc:sldLayoutMkLst>
            <pc:docMk/>
            <pc:sldMasterMk cId="3875019917" sldId="2147483750"/>
            <pc:sldLayoutMk cId="3096566815" sldId="2147483741"/>
          </pc:sldLayoutMkLst>
        </pc:sldLayoutChg>
        <pc:sldLayoutChg chg="add del">
          <pc:chgData name="Jennifer Olenchak" userId="S::jenniferolenchak@knights.ucf.edu::4bff92c9-5814-41c1-bfa2-299ad92be070" providerId="AD" clId="Web-{757113AD-9647-4820-B30D-55A6EFF0FAC9}" dt="2022-12-08T00:18:57.285" v="111"/>
          <pc:sldLayoutMkLst>
            <pc:docMk/>
            <pc:sldMasterMk cId="3875019917" sldId="2147483750"/>
            <pc:sldLayoutMk cId="3870042931" sldId="2147483742"/>
          </pc:sldLayoutMkLst>
        </pc:sldLayoutChg>
        <pc:sldLayoutChg chg="add del">
          <pc:chgData name="Jennifer Olenchak" userId="S::jenniferolenchak@knights.ucf.edu::4bff92c9-5814-41c1-bfa2-299ad92be070" providerId="AD" clId="Web-{757113AD-9647-4820-B30D-55A6EFF0FAC9}" dt="2022-12-08T00:18:57.285" v="111"/>
          <pc:sldLayoutMkLst>
            <pc:docMk/>
            <pc:sldMasterMk cId="3875019917" sldId="2147483750"/>
            <pc:sldLayoutMk cId="2244636036" sldId="2147483743"/>
          </pc:sldLayoutMkLst>
        </pc:sldLayoutChg>
        <pc:sldLayoutChg chg="add del">
          <pc:chgData name="Jennifer Olenchak" userId="S::jenniferolenchak@knights.ucf.edu::4bff92c9-5814-41c1-bfa2-299ad92be070" providerId="AD" clId="Web-{757113AD-9647-4820-B30D-55A6EFF0FAC9}" dt="2022-12-08T00:18:57.285" v="111"/>
          <pc:sldLayoutMkLst>
            <pc:docMk/>
            <pc:sldMasterMk cId="3875019917" sldId="2147483750"/>
            <pc:sldLayoutMk cId="199103480" sldId="2147483744"/>
          </pc:sldLayoutMkLst>
        </pc:sldLayoutChg>
        <pc:sldLayoutChg chg="add del">
          <pc:chgData name="Jennifer Olenchak" userId="S::jenniferolenchak@knights.ucf.edu::4bff92c9-5814-41c1-bfa2-299ad92be070" providerId="AD" clId="Web-{757113AD-9647-4820-B30D-55A6EFF0FAC9}" dt="2022-12-08T00:18:57.285" v="111"/>
          <pc:sldLayoutMkLst>
            <pc:docMk/>
            <pc:sldMasterMk cId="3875019917" sldId="2147483750"/>
            <pc:sldLayoutMk cId="1902200151" sldId="2147483745"/>
          </pc:sldLayoutMkLst>
        </pc:sldLayoutChg>
        <pc:sldLayoutChg chg="add del">
          <pc:chgData name="Jennifer Olenchak" userId="S::jenniferolenchak@knights.ucf.edu::4bff92c9-5814-41c1-bfa2-299ad92be070" providerId="AD" clId="Web-{757113AD-9647-4820-B30D-55A6EFF0FAC9}" dt="2022-12-08T00:18:57.285" v="111"/>
          <pc:sldLayoutMkLst>
            <pc:docMk/>
            <pc:sldMasterMk cId="3875019917" sldId="2147483750"/>
            <pc:sldLayoutMk cId="1247068968" sldId="2147483746"/>
          </pc:sldLayoutMkLst>
        </pc:sldLayoutChg>
        <pc:sldLayoutChg chg="add del">
          <pc:chgData name="Jennifer Olenchak" userId="S::jenniferolenchak@knights.ucf.edu::4bff92c9-5814-41c1-bfa2-299ad92be070" providerId="AD" clId="Web-{757113AD-9647-4820-B30D-55A6EFF0FAC9}" dt="2022-12-08T00:18:57.285" v="111"/>
          <pc:sldLayoutMkLst>
            <pc:docMk/>
            <pc:sldMasterMk cId="3875019917" sldId="2147483750"/>
            <pc:sldLayoutMk cId="1353671574" sldId="2147483747"/>
          </pc:sldLayoutMkLst>
        </pc:sldLayoutChg>
        <pc:sldLayoutChg chg="add del">
          <pc:chgData name="Jennifer Olenchak" userId="S::jenniferolenchak@knights.ucf.edu::4bff92c9-5814-41c1-bfa2-299ad92be070" providerId="AD" clId="Web-{757113AD-9647-4820-B30D-55A6EFF0FAC9}" dt="2022-12-08T00:18:57.285" v="111"/>
          <pc:sldLayoutMkLst>
            <pc:docMk/>
            <pc:sldMasterMk cId="3875019917" sldId="2147483750"/>
            <pc:sldLayoutMk cId="3467087848" sldId="2147483748"/>
          </pc:sldLayoutMkLst>
        </pc:sldLayoutChg>
        <pc:sldLayoutChg chg="add del">
          <pc:chgData name="Jennifer Olenchak" userId="S::jenniferolenchak@knights.ucf.edu::4bff92c9-5814-41c1-bfa2-299ad92be070" providerId="AD" clId="Web-{757113AD-9647-4820-B30D-55A6EFF0FAC9}" dt="2022-12-08T00:18:57.285" v="111"/>
          <pc:sldLayoutMkLst>
            <pc:docMk/>
            <pc:sldMasterMk cId="3875019917" sldId="2147483750"/>
            <pc:sldLayoutMk cId="1007420152" sldId="2147483749"/>
          </pc:sldLayoutMkLst>
        </pc:sldLayoutChg>
      </pc:sldMasterChg>
    </pc:docChg>
  </pc:docChgLst>
  <pc:docChgLst>
    <pc:chgData name="Jennifer Olenchak" userId="S::jenniferolenchak@knights.ucf.edu::4bff92c9-5814-41c1-bfa2-299ad92be070" providerId="AD" clId="Web-{D4B1E2D2-DF9D-381A-3A95-DE67A37C816D}"/>
    <pc:docChg chg="delSld modSld">
      <pc:chgData name="Jennifer Olenchak" userId="S::jenniferolenchak@knights.ucf.edu::4bff92c9-5814-41c1-bfa2-299ad92be070" providerId="AD" clId="Web-{D4B1E2D2-DF9D-381A-3A95-DE67A37C816D}" dt="2022-12-11T22:21:45.801" v="97" actId="20577"/>
      <pc:docMkLst>
        <pc:docMk/>
      </pc:docMkLst>
      <pc:sldChg chg="del">
        <pc:chgData name="Jennifer Olenchak" userId="S::jenniferolenchak@knights.ucf.edu::4bff92c9-5814-41c1-bfa2-299ad92be070" providerId="AD" clId="Web-{D4B1E2D2-DF9D-381A-3A95-DE67A37C816D}" dt="2022-12-11T22:05:21.215" v="0"/>
        <pc:sldMkLst>
          <pc:docMk/>
          <pc:sldMk cId="42281874" sldId="260"/>
        </pc:sldMkLst>
      </pc:sldChg>
      <pc:sldChg chg="modSp">
        <pc:chgData name="Jennifer Olenchak" userId="S::jenniferolenchak@knights.ucf.edu::4bff92c9-5814-41c1-bfa2-299ad92be070" providerId="AD" clId="Web-{D4B1E2D2-DF9D-381A-3A95-DE67A37C816D}" dt="2022-12-11T22:21:45.801" v="97" actId="20577"/>
        <pc:sldMkLst>
          <pc:docMk/>
          <pc:sldMk cId="3379521582" sldId="261"/>
        </pc:sldMkLst>
        <pc:spChg chg="mod">
          <ac:chgData name="Jennifer Olenchak" userId="S::jenniferolenchak@knights.ucf.edu::4bff92c9-5814-41c1-bfa2-299ad92be070" providerId="AD" clId="Web-{D4B1E2D2-DF9D-381A-3A95-DE67A37C816D}" dt="2022-12-11T22:21:45.801" v="97" actId="20577"/>
          <ac:spMkLst>
            <pc:docMk/>
            <pc:sldMk cId="3379521582" sldId="261"/>
            <ac:spMk id="3" creationId="{D08674E1-156A-5581-B30B-FBC771C2A6C5}"/>
          </ac:spMkLst>
        </pc:spChg>
      </pc:sldChg>
      <pc:sldChg chg="modNotes">
        <pc:chgData name="Jennifer Olenchak" userId="S::jenniferolenchak@knights.ucf.edu::4bff92c9-5814-41c1-bfa2-299ad92be070" providerId="AD" clId="Web-{D4B1E2D2-DF9D-381A-3A95-DE67A37C816D}" dt="2022-12-11T22:13:22.211" v="96"/>
        <pc:sldMkLst>
          <pc:docMk/>
          <pc:sldMk cId="3736392265" sldId="265"/>
        </pc:sldMkLst>
      </pc:sldChg>
      <pc:sldChg chg="modSp">
        <pc:chgData name="Jennifer Olenchak" userId="S::jenniferolenchak@knights.ucf.edu::4bff92c9-5814-41c1-bfa2-299ad92be070" providerId="AD" clId="Web-{D4B1E2D2-DF9D-381A-3A95-DE67A37C816D}" dt="2022-12-11T22:06:20.529" v="2" actId="20577"/>
        <pc:sldMkLst>
          <pc:docMk/>
          <pc:sldMk cId="2736701255" sldId="268"/>
        </pc:sldMkLst>
        <pc:spChg chg="mod">
          <ac:chgData name="Jennifer Olenchak" userId="S::jenniferolenchak@knights.ucf.edu::4bff92c9-5814-41c1-bfa2-299ad92be070" providerId="AD" clId="Web-{D4B1E2D2-DF9D-381A-3A95-DE67A37C816D}" dt="2022-12-11T22:06:20.529" v="2" actId="20577"/>
          <ac:spMkLst>
            <pc:docMk/>
            <pc:sldMk cId="2736701255" sldId="268"/>
            <ac:spMk id="3" creationId="{2D79164A-255B-D107-BBC0-1F0E57BCC94D}"/>
          </ac:spMkLst>
        </pc:spChg>
      </pc:sldChg>
    </pc:docChg>
  </pc:docChgLst>
  <pc:docChgLst>
    <pc:chgData name="Jennifer Olenchak" userId="S::jenniferolenchak@knights.ucf.edu::4bff92c9-5814-41c1-bfa2-299ad92be070" providerId="AD" clId="Web-{3B245F9E-B9A4-156A-7226-A408ECB09865}"/>
    <pc:docChg chg="modSld">
      <pc:chgData name="Jennifer Olenchak" userId="S::jenniferolenchak@knights.ucf.edu::4bff92c9-5814-41c1-bfa2-299ad92be070" providerId="AD" clId="Web-{3B245F9E-B9A4-156A-7226-A408ECB09865}" dt="2022-12-12T17:13:12.728" v="118"/>
      <pc:docMkLst>
        <pc:docMk/>
      </pc:docMkLst>
      <pc:sldChg chg="modNotes">
        <pc:chgData name="Jennifer Olenchak" userId="S::jenniferolenchak@knights.ucf.edu::4bff92c9-5814-41c1-bfa2-299ad92be070" providerId="AD" clId="Web-{3B245F9E-B9A4-156A-7226-A408ECB09865}" dt="2022-12-12T17:05:03.869" v="6"/>
        <pc:sldMkLst>
          <pc:docMk/>
          <pc:sldMk cId="1783784281" sldId="257"/>
        </pc:sldMkLst>
      </pc:sldChg>
      <pc:sldChg chg="modNotes">
        <pc:chgData name="Jennifer Olenchak" userId="S::jenniferolenchak@knights.ucf.edu::4bff92c9-5814-41c1-bfa2-299ad92be070" providerId="AD" clId="Web-{3B245F9E-B9A4-156A-7226-A408ECB09865}" dt="2022-12-12T17:05:29.339" v="9"/>
        <pc:sldMkLst>
          <pc:docMk/>
          <pc:sldMk cId="3379521582" sldId="261"/>
        </pc:sldMkLst>
      </pc:sldChg>
      <pc:sldChg chg="modNotes">
        <pc:chgData name="Jennifer Olenchak" userId="S::jenniferolenchak@knights.ucf.edu::4bff92c9-5814-41c1-bfa2-299ad92be070" providerId="AD" clId="Web-{3B245F9E-B9A4-156A-7226-A408ECB09865}" dt="2022-12-12T17:13:12.728" v="118"/>
        <pc:sldMkLst>
          <pc:docMk/>
          <pc:sldMk cId="4012101351" sldId="269"/>
        </pc:sldMkLst>
      </pc:sldChg>
      <pc:sldChg chg="modNotes">
        <pc:chgData name="Jennifer Olenchak" userId="S::jenniferolenchak@knights.ucf.edu::4bff92c9-5814-41c1-bfa2-299ad92be070" providerId="AD" clId="Web-{3B245F9E-B9A4-156A-7226-A408ECB09865}" dt="2022-12-12T17:12:21.633" v="97"/>
        <pc:sldMkLst>
          <pc:docMk/>
          <pc:sldMk cId="3299777834" sldId="270"/>
        </pc:sldMkLst>
      </pc:sldChg>
      <pc:sldChg chg="modNotes">
        <pc:chgData name="Jennifer Olenchak" userId="S::jenniferolenchak@knights.ucf.edu::4bff92c9-5814-41c1-bfa2-299ad92be070" providerId="AD" clId="Web-{3B245F9E-B9A4-156A-7226-A408ECB09865}" dt="2022-12-12T17:10:27.254" v="11"/>
        <pc:sldMkLst>
          <pc:docMk/>
          <pc:sldMk cId="1552256144" sldId="273"/>
        </pc:sldMkLst>
      </pc:sldChg>
    </pc:docChg>
  </pc:docChgLst>
  <pc:docChgLst>
    <pc:chgData name="Marco Peric" userId="S::mperic@knights.ucf.edu::6a10caaa-1f3d-43bb-94e6-6335bdc85f1e" providerId="AD" clId="Web-{4C886C19-4426-9C50-EE92-1E35AECE5942}"/>
    <pc:docChg chg="modSld">
      <pc:chgData name="Marco Peric" userId="S::mperic@knights.ucf.edu::6a10caaa-1f3d-43bb-94e6-6335bdc85f1e" providerId="AD" clId="Web-{4C886C19-4426-9C50-EE92-1E35AECE5942}" dt="2022-12-12T16:14:57.046" v="89"/>
      <pc:docMkLst>
        <pc:docMk/>
      </pc:docMkLst>
      <pc:sldChg chg="modNotes">
        <pc:chgData name="Marco Peric" userId="S::mperic@knights.ucf.edu::6a10caaa-1f3d-43bb-94e6-6335bdc85f1e" providerId="AD" clId="Web-{4C886C19-4426-9C50-EE92-1E35AECE5942}" dt="2022-12-12T16:14:57.046" v="89"/>
        <pc:sldMkLst>
          <pc:docMk/>
          <pc:sldMk cId="3736392265" sldId="265"/>
        </pc:sldMkLst>
      </pc:sldChg>
    </pc:docChg>
  </pc:docChgLst>
  <pc:docChgLst>
    <pc:chgData name="Samuel Hearn" userId="S::shearn@knights.ucf.edu::5a96c205-f8ba-4b11-b63a-990fc6df167e" providerId="AD" clId="Web-{714F667A-857A-2AEF-AFF2-D6108C3710E7}"/>
    <pc:docChg chg="modSld">
      <pc:chgData name="Samuel Hearn" userId="S::shearn@knights.ucf.edu::5a96c205-f8ba-4b11-b63a-990fc6df167e" providerId="AD" clId="Web-{714F667A-857A-2AEF-AFF2-D6108C3710E7}" dt="2022-12-12T16:48:18.384" v="33"/>
      <pc:docMkLst>
        <pc:docMk/>
      </pc:docMkLst>
      <pc:sldChg chg="modNotes">
        <pc:chgData name="Samuel Hearn" userId="S::shearn@knights.ucf.edu::5a96c205-f8ba-4b11-b63a-990fc6df167e" providerId="AD" clId="Web-{714F667A-857A-2AEF-AFF2-D6108C3710E7}" dt="2022-12-12T16:48:18.384" v="33"/>
        <pc:sldMkLst>
          <pc:docMk/>
          <pc:sldMk cId="3867094932" sldId="259"/>
        </pc:sldMkLst>
      </pc:sldChg>
    </pc:docChg>
  </pc:docChgLst>
  <pc:docChgLst>
    <pc:chgData name="Jennifer Olenchak" userId="S::jenniferolenchak@knights.ucf.edu::4bff92c9-5814-41c1-bfa2-299ad92be070" providerId="AD" clId="Web-{55FBF6AA-AAA9-320A-1B3C-F1740994FC07}"/>
    <pc:docChg chg="addSld modSld">
      <pc:chgData name="Jennifer Olenchak" userId="S::jenniferolenchak@knights.ucf.edu::4bff92c9-5814-41c1-bfa2-299ad92be070" providerId="AD" clId="Web-{55FBF6AA-AAA9-320A-1B3C-F1740994FC07}" dt="2022-12-08T00:43:19.352" v="13" actId="20577"/>
      <pc:docMkLst>
        <pc:docMk/>
      </pc:docMkLst>
      <pc:sldChg chg="addSp delSp modSp new mod setBg">
        <pc:chgData name="Jennifer Olenchak" userId="S::jenniferolenchak@knights.ucf.edu::4bff92c9-5814-41c1-bfa2-299ad92be070" providerId="AD" clId="Web-{55FBF6AA-AAA9-320A-1B3C-F1740994FC07}" dt="2022-12-08T00:43:19.352" v="13" actId="20577"/>
        <pc:sldMkLst>
          <pc:docMk/>
          <pc:sldMk cId="4199582610" sldId="263"/>
        </pc:sldMkLst>
        <pc:spChg chg="mod">
          <ac:chgData name="Jennifer Olenchak" userId="S::jenniferolenchak@knights.ucf.edu::4bff92c9-5814-41c1-bfa2-299ad92be070" providerId="AD" clId="Web-{55FBF6AA-AAA9-320A-1B3C-F1740994FC07}" dt="2022-12-08T00:43:19.352" v="13" actId="20577"/>
          <ac:spMkLst>
            <pc:docMk/>
            <pc:sldMk cId="4199582610" sldId="263"/>
            <ac:spMk id="2" creationId="{4555BF37-D117-35FA-2E06-4972F2B847C3}"/>
          </ac:spMkLst>
        </pc:spChg>
        <pc:spChg chg="del">
          <ac:chgData name="Jennifer Olenchak" userId="S::jenniferolenchak@knights.ucf.edu::4bff92c9-5814-41c1-bfa2-299ad92be070" providerId="AD" clId="Web-{55FBF6AA-AAA9-320A-1B3C-F1740994FC07}" dt="2022-12-08T00:43:08.336" v="10"/>
          <ac:spMkLst>
            <pc:docMk/>
            <pc:sldMk cId="4199582610" sldId="263"/>
            <ac:spMk id="3" creationId="{BB73F810-3551-277B-4EB9-2C15549BE4CF}"/>
          </ac:spMkLst>
        </pc:spChg>
        <pc:spChg chg="add">
          <ac:chgData name="Jennifer Olenchak" userId="S::jenniferolenchak@knights.ucf.edu::4bff92c9-5814-41c1-bfa2-299ad92be070" providerId="AD" clId="Web-{55FBF6AA-AAA9-320A-1B3C-F1740994FC07}" dt="2022-12-08T00:43:08.336" v="10"/>
          <ac:spMkLst>
            <pc:docMk/>
            <pc:sldMk cId="4199582610" sldId="263"/>
            <ac:spMk id="12" creationId="{07CD24CB-ADB7-42D5-B7CA-D6B8E1847F51}"/>
          </ac:spMkLst>
        </pc:spChg>
        <pc:spChg chg="add">
          <ac:chgData name="Jennifer Olenchak" userId="S::jenniferolenchak@knights.ucf.edu::4bff92c9-5814-41c1-bfa2-299ad92be070" providerId="AD" clId="Web-{55FBF6AA-AAA9-320A-1B3C-F1740994FC07}" dt="2022-12-08T00:43:08.336" v="10"/>
          <ac:spMkLst>
            <pc:docMk/>
            <pc:sldMk cId="4199582610" sldId="263"/>
            <ac:spMk id="14" creationId="{F49168E3-50B5-4B32-B3BA-B533522787E5}"/>
          </ac:spMkLst>
        </pc:spChg>
        <pc:spChg chg="add">
          <ac:chgData name="Jennifer Olenchak" userId="S::jenniferolenchak@knights.ucf.edu::4bff92c9-5814-41c1-bfa2-299ad92be070" providerId="AD" clId="Web-{55FBF6AA-AAA9-320A-1B3C-F1740994FC07}" dt="2022-12-08T00:43:08.336" v="10"/>
          <ac:spMkLst>
            <pc:docMk/>
            <pc:sldMk cId="4199582610" sldId="263"/>
            <ac:spMk id="16" creationId="{C0A61ECB-521C-4BFC-9F12-1BA566BC2434}"/>
          </ac:spMkLst>
        </pc:spChg>
        <pc:picChg chg="add">
          <ac:chgData name="Jennifer Olenchak" userId="S::jenniferolenchak@knights.ucf.edu::4bff92c9-5814-41c1-bfa2-299ad92be070" providerId="AD" clId="Web-{55FBF6AA-AAA9-320A-1B3C-F1740994FC07}" dt="2022-12-08T00:43:08.336" v="10"/>
          <ac:picMkLst>
            <pc:docMk/>
            <pc:sldMk cId="4199582610" sldId="263"/>
            <ac:picMk id="8" creationId="{DEB2E8C4-C3E7-4048-A43D-9859510CFA98}"/>
          </ac:picMkLst>
        </pc:picChg>
        <pc:inkChg chg="add">
          <ac:chgData name="Jennifer Olenchak" userId="S::jenniferolenchak@knights.ucf.edu::4bff92c9-5814-41c1-bfa2-299ad92be070" providerId="AD" clId="Web-{55FBF6AA-AAA9-320A-1B3C-F1740994FC07}" dt="2022-12-08T00:43:08.336" v="10"/>
          <ac:inkMkLst>
            <pc:docMk/>
            <pc:sldMk cId="4199582610" sldId="263"/>
            <ac:inkMk id="10" creationId="{24D29CCB-7956-4E3E-8880-304085F04BF4}"/>
          </ac:inkMkLst>
        </pc:inkChg>
      </pc:sldChg>
    </pc:docChg>
  </pc:docChgLst>
  <pc:docChgLst>
    <pc:chgData name="Jennifer Olenchak" userId="4bff92c9-5814-41c1-bfa2-299ad92be070" providerId="ADAL" clId="{55BCD9B0-1E17-4CD9-8059-94D051BB9796}"/>
    <pc:docChg chg="undo redo custSel addSld delSld modSld sldOrd">
      <pc:chgData name="Jennifer Olenchak" userId="4bff92c9-5814-41c1-bfa2-299ad92be070" providerId="ADAL" clId="{55BCD9B0-1E17-4CD9-8059-94D051BB9796}" dt="2022-12-12T12:39:23.890" v="1121" actId="20577"/>
      <pc:docMkLst>
        <pc:docMk/>
      </pc:docMkLst>
      <pc:sldChg chg="modNotesTx">
        <pc:chgData name="Jennifer Olenchak" userId="4bff92c9-5814-41c1-bfa2-299ad92be070" providerId="ADAL" clId="{55BCD9B0-1E17-4CD9-8059-94D051BB9796}" dt="2022-12-12T03:36:18.925" v="212" actId="20577"/>
        <pc:sldMkLst>
          <pc:docMk/>
          <pc:sldMk cId="109857222" sldId="256"/>
        </pc:sldMkLst>
      </pc:sldChg>
      <pc:sldChg chg="modTransition modNotesTx">
        <pc:chgData name="Jennifer Olenchak" userId="4bff92c9-5814-41c1-bfa2-299ad92be070" providerId="ADAL" clId="{55BCD9B0-1E17-4CD9-8059-94D051BB9796}" dt="2022-12-12T12:20:45.144" v="937"/>
        <pc:sldMkLst>
          <pc:docMk/>
          <pc:sldMk cId="1783784281" sldId="257"/>
        </pc:sldMkLst>
      </pc:sldChg>
      <pc:sldChg chg="modTransition modNotesTx">
        <pc:chgData name="Jennifer Olenchak" userId="4bff92c9-5814-41c1-bfa2-299ad92be070" providerId="ADAL" clId="{55BCD9B0-1E17-4CD9-8059-94D051BB9796}" dt="2022-12-12T12:20:47.790" v="938"/>
        <pc:sldMkLst>
          <pc:docMk/>
          <pc:sldMk cId="1273687868" sldId="258"/>
        </pc:sldMkLst>
      </pc:sldChg>
      <pc:sldChg chg="modSp mod modTransition modNotesTx">
        <pc:chgData name="Jennifer Olenchak" userId="4bff92c9-5814-41c1-bfa2-299ad92be070" providerId="ADAL" clId="{55BCD9B0-1E17-4CD9-8059-94D051BB9796}" dt="2022-12-12T12:20:53.213" v="940"/>
        <pc:sldMkLst>
          <pc:docMk/>
          <pc:sldMk cId="3867094932" sldId="259"/>
        </pc:sldMkLst>
        <pc:spChg chg="mod">
          <ac:chgData name="Jennifer Olenchak" userId="4bff92c9-5814-41c1-bfa2-299ad92be070" providerId="ADAL" clId="{55BCD9B0-1E17-4CD9-8059-94D051BB9796}" dt="2022-12-12T03:38:51.626" v="228" actId="20577"/>
          <ac:spMkLst>
            <pc:docMk/>
            <pc:sldMk cId="3867094932" sldId="259"/>
            <ac:spMk id="2" creationId="{E34E2ED3-6070-07C3-574D-6A6D1DFFBAC2}"/>
          </ac:spMkLst>
        </pc:spChg>
      </pc:sldChg>
      <pc:sldChg chg="modSp mod modTransition modNotesTx">
        <pc:chgData name="Jennifer Olenchak" userId="4bff92c9-5814-41c1-bfa2-299ad92be070" providerId="ADAL" clId="{55BCD9B0-1E17-4CD9-8059-94D051BB9796}" dt="2022-12-12T12:39:23.890" v="1121" actId="20577"/>
        <pc:sldMkLst>
          <pc:docMk/>
          <pc:sldMk cId="3379521582" sldId="261"/>
        </pc:sldMkLst>
        <pc:spChg chg="mod">
          <ac:chgData name="Jennifer Olenchak" userId="4bff92c9-5814-41c1-bfa2-299ad92be070" providerId="ADAL" clId="{55BCD9B0-1E17-4CD9-8059-94D051BB9796}" dt="2022-12-12T12:39:23.890" v="1121" actId="20577"/>
          <ac:spMkLst>
            <pc:docMk/>
            <pc:sldMk cId="3379521582" sldId="261"/>
            <ac:spMk id="3" creationId="{D08674E1-156A-5581-B30B-FBC771C2A6C5}"/>
          </ac:spMkLst>
        </pc:spChg>
      </pc:sldChg>
      <pc:sldChg chg="addSp modSp mod modTransition modAnim modNotesTx">
        <pc:chgData name="Jennifer Olenchak" userId="4bff92c9-5814-41c1-bfa2-299ad92be070" providerId="ADAL" clId="{55BCD9B0-1E17-4CD9-8059-94D051BB9796}" dt="2022-12-12T12:24:56.141" v="1064"/>
        <pc:sldMkLst>
          <pc:docMk/>
          <pc:sldMk cId="710198720" sldId="262"/>
        </pc:sldMkLst>
        <pc:spChg chg="mod">
          <ac:chgData name="Jennifer Olenchak" userId="4bff92c9-5814-41c1-bfa2-299ad92be070" providerId="ADAL" clId="{55BCD9B0-1E17-4CD9-8059-94D051BB9796}" dt="2022-12-12T12:11:26.502" v="855" actId="6549"/>
          <ac:spMkLst>
            <pc:docMk/>
            <pc:sldMk cId="710198720" sldId="262"/>
            <ac:spMk id="3" creationId="{ABBF8EDE-31C8-96A2-2C64-AC6FE1F37921}"/>
          </ac:spMkLst>
        </pc:spChg>
        <pc:spChg chg="add mod">
          <ac:chgData name="Jennifer Olenchak" userId="4bff92c9-5814-41c1-bfa2-299ad92be070" providerId="ADAL" clId="{55BCD9B0-1E17-4CD9-8059-94D051BB9796}" dt="2022-12-12T03:30:20.886" v="35" actId="1076"/>
          <ac:spMkLst>
            <pc:docMk/>
            <pc:sldMk cId="710198720" sldId="262"/>
            <ac:spMk id="6" creationId="{20C34276-1F64-D5E1-B4D3-CDCC64499F54}"/>
          </ac:spMkLst>
        </pc:spChg>
        <pc:spChg chg="add mod">
          <ac:chgData name="Jennifer Olenchak" userId="4bff92c9-5814-41c1-bfa2-299ad92be070" providerId="ADAL" clId="{55BCD9B0-1E17-4CD9-8059-94D051BB9796}" dt="2022-12-12T03:30:42.536" v="53" actId="20577"/>
          <ac:spMkLst>
            <pc:docMk/>
            <pc:sldMk cId="710198720" sldId="262"/>
            <ac:spMk id="7" creationId="{B119DA34-F26C-1370-1523-D2501FD9D822}"/>
          </ac:spMkLst>
        </pc:spChg>
        <pc:spChg chg="add mod">
          <ac:chgData name="Jennifer Olenchak" userId="4bff92c9-5814-41c1-bfa2-299ad92be070" providerId="ADAL" clId="{55BCD9B0-1E17-4CD9-8059-94D051BB9796}" dt="2022-12-12T03:30:51.835" v="74" actId="20577"/>
          <ac:spMkLst>
            <pc:docMk/>
            <pc:sldMk cId="710198720" sldId="262"/>
            <ac:spMk id="8" creationId="{CE72BD7A-8F58-1AC1-4056-0D2E54CD76ED}"/>
          </ac:spMkLst>
        </pc:spChg>
        <pc:spChg chg="add mod">
          <ac:chgData name="Jennifer Olenchak" userId="4bff92c9-5814-41c1-bfa2-299ad92be070" providerId="ADAL" clId="{55BCD9B0-1E17-4CD9-8059-94D051BB9796}" dt="2022-12-12T03:31:03.755" v="91" actId="20577"/>
          <ac:spMkLst>
            <pc:docMk/>
            <pc:sldMk cId="710198720" sldId="262"/>
            <ac:spMk id="9" creationId="{09915313-CABA-4153-8B79-A08D3B4EAEB4}"/>
          </ac:spMkLst>
        </pc:spChg>
        <pc:spChg chg="add mod">
          <ac:chgData name="Jennifer Olenchak" userId="4bff92c9-5814-41c1-bfa2-299ad92be070" providerId="ADAL" clId="{55BCD9B0-1E17-4CD9-8059-94D051BB9796}" dt="2022-12-12T03:31:13.894" v="105" actId="20577"/>
          <ac:spMkLst>
            <pc:docMk/>
            <pc:sldMk cId="710198720" sldId="262"/>
            <ac:spMk id="10" creationId="{E1D2B2F7-BE0F-AB03-2D91-426429E710AC}"/>
          </ac:spMkLst>
        </pc:spChg>
        <pc:spChg chg="add mod">
          <ac:chgData name="Jennifer Olenchak" userId="4bff92c9-5814-41c1-bfa2-299ad92be070" providerId="ADAL" clId="{55BCD9B0-1E17-4CD9-8059-94D051BB9796}" dt="2022-12-12T03:31:25.420" v="118" actId="20577"/>
          <ac:spMkLst>
            <pc:docMk/>
            <pc:sldMk cId="710198720" sldId="262"/>
            <ac:spMk id="11" creationId="{2E790C2D-3040-2E8A-D60F-1C0F26D4A898}"/>
          </ac:spMkLst>
        </pc:spChg>
        <pc:picChg chg="mod">
          <ac:chgData name="Jennifer Olenchak" userId="4bff92c9-5814-41c1-bfa2-299ad92be070" providerId="ADAL" clId="{55BCD9B0-1E17-4CD9-8059-94D051BB9796}" dt="2022-12-08T00:32:35.372" v="0" actId="14826"/>
          <ac:picMkLst>
            <pc:docMk/>
            <pc:sldMk cId="710198720" sldId="262"/>
            <ac:picMk id="4" creationId="{050BFFE0-6B05-1C8D-DD0E-B3867EA3A6EC}"/>
          </ac:picMkLst>
        </pc:picChg>
        <pc:picChg chg="mod">
          <ac:chgData name="Jennifer Olenchak" userId="4bff92c9-5814-41c1-bfa2-299ad92be070" providerId="ADAL" clId="{55BCD9B0-1E17-4CD9-8059-94D051BB9796}" dt="2022-12-08T00:32:56.918" v="1" actId="14826"/>
          <ac:picMkLst>
            <pc:docMk/>
            <pc:sldMk cId="710198720" sldId="262"/>
            <ac:picMk id="5" creationId="{86234752-A178-A1C3-A7F8-EFDBBCBAC0A9}"/>
          </ac:picMkLst>
        </pc:picChg>
      </pc:sldChg>
      <pc:sldChg chg="addSp delSp modSp mod modTransition addAnim modNotesTx">
        <pc:chgData name="Jennifer Olenchak" userId="4bff92c9-5814-41c1-bfa2-299ad92be070" providerId="ADAL" clId="{55BCD9B0-1E17-4CD9-8059-94D051BB9796}" dt="2022-12-12T12:30:43.573" v="1107"/>
        <pc:sldMkLst>
          <pc:docMk/>
          <pc:sldMk cId="4199582610" sldId="263"/>
        </pc:sldMkLst>
        <pc:spChg chg="mod">
          <ac:chgData name="Jennifer Olenchak" userId="4bff92c9-5814-41c1-bfa2-299ad92be070" providerId="ADAL" clId="{55BCD9B0-1E17-4CD9-8059-94D051BB9796}" dt="2022-12-12T12:10:30.106" v="822" actId="26606"/>
          <ac:spMkLst>
            <pc:docMk/>
            <pc:sldMk cId="4199582610" sldId="263"/>
            <ac:spMk id="2" creationId="{4555BF37-D117-35FA-2E06-4972F2B847C3}"/>
          </ac:spMkLst>
        </pc:spChg>
        <pc:spChg chg="del">
          <ac:chgData name="Jennifer Olenchak" userId="4bff92c9-5814-41c1-bfa2-299ad92be070" providerId="ADAL" clId="{55BCD9B0-1E17-4CD9-8059-94D051BB9796}" dt="2022-12-12T12:10:30.106" v="822" actId="26606"/>
          <ac:spMkLst>
            <pc:docMk/>
            <pc:sldMk cId="4199582610" sldId="263"/>
            <ac:spMk id="12" creationId="{07CD24CB-ADB7-42D5-B7CA-D6B8E1847F51}"/>
          </ac:spMkLst>
        </pc:spChg>
        <pc:spChg chg="del">
          <ac:chgData name="Jennifer Olenchak" userId="4bff92c9-5814-41c1-bfa2-299ad92be070" providerId="ADAL" clId="{55BCD9B0-1E17-4CD9-8059-94D051BB9796}" dt="2022-12-12T12:10:30.106" v="822" actId="26606"/>
          <ac:spMkLst>
            <pc:docMk/>
            <pc:sldMk cId="4199582610" sldId="263"/>
            <ac:spMk id="14" creationId="{F49168E3-50B5-4B32-B3BA-B533522787E5}"/>
          </ac:spMkLst>
        </pc:spChg>
        <pc:spChg chg="del">
          <ac:chgData name="Jennifer Olenchak" userId="4bff92c9-5814-41c1-bfa2-299ad92be070" providerId="ADAL" clId="{55BCD9B0-1E17-4CD9-8059-94D051BB9796}" dt="2022-12-12T12:10:30.106" v="822" actId="26606"/>
          <ac:spMkLst>
            <pc:docMk/>
            <pc:sldMk cId="4199582610" sldId="263"/>
            <ac:spMk id="16" creationId="{C0A61ECB-521C-4BFC-9F12-1BA566BC2434}"/>
          </ac:spMkLst>
        </pc:spChg>
        <pc:spChg chg="add">
          <ac:chgData name="Jennifer Olenchak" userId="4bff92c9-5814-41c1-bfa2-299ad92be070" providerId="ADAL" clId="{55BCD9B0-1E17-4CD9-8059-94D051BB9796}" dt="2022-12-12T12:10:30.106" v="822" actId="26606"/>
          <ac:spMkLst>
            <pc:docMk/>
            <pc:sldMk cId="4199582610" sldId="263"/>
            <ac:spMk id="25" creationId="{0262E669-7774-4EAE-BBCE-F9FFE664D513}"/>
          </ac:spMkLst>
        </pc:spChg>
        <pc:spChg chg="add">
          <ac:chgData name="Jennifer Olenchak" userId="4bff92c9-5814-41c1-bfa2-299ad92be070" providerId="ADAL" clId="{55BCD9B0-1E17-4CD9-8059-94D051BB9796}" dt="2022-12-12T12:10:30.106" v="822" actId="26606"/>
          <ac:spMkLst>
            <pc:docMk/>
            <pc:sldMk cId="4199582610" sldId="263"/>
            <ac:spMk id="27" creationId="{D0838CA9-6736-4868-BAC7-C020254B5B07}"/>
          </ac:spMkLst>
        </pc:spChg>
        <pc:spChg chg="add">
          <ac:chgData name="Jennifer Olenchak" userId="4bff92c9-5814-41c1-bfa2-299ad92be070" providerId="ADAL" clId="{55BCD9B0-1E17-4CD9-8059-94D051BB9796}" dt="2022-12-12T12:10:30.106" v="822" actId="26606"/>
          <ac:spMkLst>
            <pc:docMk/>
            <pc:sldMk cId="4199582610" sldId="263"/>
            <ac:spMk id="29" creationId="{6AA9F379-605C-48FC-AA29-73D667134AED}"/>
          </ac:spMkLst>
        </pc:spChg>
        <pc:picChg chg="del">
          <ac:chgData name="Jennifer Olenchak" userId="4bff92c9-5814-41c1-bfa2-299ad92be070" providerId="ADAL" clId="{55BCD9B0-1E17-4CD9-8059-94D051BB9796}" dt="2022-12-12T12:10:30.106" v="822" actId="26606"/>
          <ac:picMkLst>
            <pc:docMk/>
            <pc:sldMk cId="4199582610" sldId="263"/>
            <ac:picMk id="8" creationId="{DEB2E8C4-C3E7-4048-A43D-9859510CFA98}"/>
          </ac:picMkLst>
        </pc:picChg>
        <pc:picChg chg="add">
          <ac:chgData name="Jennifer Olenchak" userId="4bff92c9-5814-41c1-bfa2-299ad92be070" providerId="ADAL" clId="{55BCD9B0-1E17-4CD9-8059-94D051BB9796}" dt="2022-12-12T12:10:30.106" v="822" actId="26606"/>
          <ac:picMkLst>
            <pc:docMk/>
            <pc:sldMk cId="4199582610" sldId="263"/>
            <ac:picMk id="21" creationId="{DEB2E8C4-C3E7-4048-A43D-9859510CFA98}"/>
          </ac:picMkLst>
        </pc:picChg>
        <pc:inkChg chg="del">
          <ac:chgData name="Jennifer Olenchak" userId="4bff92c9-5814-41c1-bfa2-299ad92be070" providerId="ADAL" clId="{55BCD9B0-1E17-4CD9-8059-94D051BB9796}" dt="2022-12-12T12:10:30.106" v="822" actId="26606"/>
          <ac:inkMkLst>
            <pc:docMk/>
            <pc:sldMk cId="4199582610" sldId="263"/>
            <ac:inkMk id="10" creationId="{24D29CCB-7956-4E3E-8880-304085F04BF4}"/>
          </ac:inkMkLst>
        </pc:inkChg>
        <pc:inkChg chg="add">
          <ac:chgData name="Jennifer Olenchak" userId="4bff92c9-5814-41c1-bfa2-299ad92be070" providerId="ADAL" clId="{55BCD9B0-1E17-4CD9-8059-94D051BB9796}" dt="2022-12-12T12:10:30.106" v="822" actId="26606"/>
          <ac:inkMkLst>
            <pc:docMk/>
            <pc:sldMk cId="4199582610" sldId="263"/>
            <ac:inkMk id="23" creationId="{24D29CCB-7956-4E3E-8880-304085F04BF4}"/>
          </ac:inkMkLst>
        </pc:inkChg>
      </pc:sldChg>
      <pc:sldChg chg="modTransition modNotesTx">
        <pc:chgData name="Jennifer Olenchak" userId="4bff92c9-5814-41c1-bfa2-299ad92be070" providerId="ADAL" clId="{55BCD9B0-1E17-4CD9-8059-94D051BB9796}" dt="2022-12-12T12:20:59.024" v="942"/>
        <pc:sldMkLst>
          <pc:docMk/>
          <pc:sldMk cId="3959304397" sldId="264"/>
        </pc:sldMkLst>
      </pc:sldChg>
      <pc:sldChg chg="modTransition modNotesTx">
        <pc:chgData name="Jennifer Olenchak" userId="4bff92c9-5814-41c1-bfa2-299ad92be070" providerId="ADAL" clId="{55BCD9B0-1E17-4CD9-8059-94D051BB9796}" dt="2022-12-12T12:21:01.061" v="943"/>
        <pc:sldMkLst>
          <pc:docMk/>
          <pc:sldMk cId="3736392265" sldId="265"/>
        </pc:sldMkLst>
      </pc:sldChg>
      <pc:sldChg chg="modTransition modNotesTx">
        <pc:chgData name="Jennifer Olenchak" userId="4bff92c9-5814-41c1-bfa2-299ad92be070" providerId="ADAL" clId="{55BCD9B0-1E17-4CD9-8059-94D051BB9796}" dt="2022-12-12T12:20:55.871" v="941"/>
        <pc:sldMkLst>
          <pc:docMk/>
          <pc:sldMk cId="3831455236" sldId="266"/>
        </pc:sldMkLst>
      </pc:sldChg>
      <pc:sldChg chg="modSp mod ord modTransition modNotesTx">
        <pc:chgData name="Jennifer Olenchak" userId="4bff92c9-5814-41c1-bfa2-299ad92be070" providerId="ADAL" clId="{55BCD9B0-1E17-4CD9-8059-94D051BB9796}" dt="2022-12-12T12:21:14.302" v="946"/>
        <pc:sldMkLst>
          <pc:docMk/>
          <pc:sldMk cId="3560017989" sldId="267"/>
        </pc:sldMkLst>
        <pc:spChg chg="mod">
          <ac:chgData name="Jennifer Olenchak" userId="4bff92c9-5814-41c1-bfa2-299ad92be070" providerId="ADAL" clId="{55BCD9B0-1E17-4CD9-8059-94D051BB9796}" dt="2022-12-12T12:09:57.394" v="803" actId="1035"/>
          <ac:spMkLst>
            <pc:docMk/>
            <pc:sldMk cId="3560017989" sldId="267"/>
            <ac:spMk id="2" creationId="{E34E2ED3-6070-07C3-574D-6A6D1DFFBAC2}"/>
          </ac:spMkLst>
        </pc:spChg>
        <pc:picChg chg="mod">
          <ac:chgData name="Jennifer Olenchak" userId="4bff92c9-5814-41c1-bfa2-299ad92be070" providerId="ADAL" clId="{55BCD9B0-1E17-4CD9-8059-94D051BB9796}" dt="2022-12-12T12:09:59.855" v="810" actId="1035"/>
          <ac:picMkLst>
            <pc:docMk/>
            <pc:sldMk cId="3560017989" sldId="267"/>
            <ac:picMk id="6" creationId="{374B4B5B-1FE6-F021-8598-263B4FD4D142}"/>
          </ac:picMkLst>
        </pc:picChg>
      </pc:sldChg>
      <pc:sldChg chg="modSp mod modTransition modNotesTx">
        <pc:chgData name="Jennifer Olenchak" userId="4bff92c9-5814-41c1-bfa2-299ad92be070" providerId="ADAL" clId="{55BCD9B0-1E17-4CD9-8059-94D051BB9796}" dt="2022-12-12T12:20:50.755" v="939"/>
        <pc:sldMkLst>
          <pc:docMk/>
          <pc:sldMk cId="2736701255" sldId="268"/>
        </pc:sldMkLst>
        <pc:spChg chg="mod">
          <ac:chgData name="Jennifer Olenchak" userId="4bff92c9-5814-41c1-bfa2-299ad92be070" providerId="ADAL" clId="{55BCD9B0-1E17-4CD9-8059-94D051BB9796}" dt="2022-12-12T12:11:06.731" v="854" actId="20577"/>
          <ac:spMkLst>
            <pc:docMk/>
            <pc:sldMk cId="2736701255" sldId="268"/>
            <ac:spMk id="3" creationId="{2D79164A-255B-D107-BBC0-1F0E57BCC94D}"/>
          </ac:spMkLst>
        </pc:spChg>
      </pc:sldChg>
      <pc:sldChg chg="addSp delSp modSp add mod modTransition setBg addAnim delAnim modAnim modNotesTx">
        <pc:chgData name="Jennifer Olenchak" userId="4bff92c9-5814-41c1-bfa2-299ad92be070" providerId="ADAL" clId="{55BCD9B0-1E17-4CD9-8059-94D051BB9796}" dt="2022-12-12T12:29:58.572" v="1103"/>
        <pc:sldMkLst>
          <pc:docMk/>
          <pc:sldMk cId="4012101351" sldId="269"/>
        </pc:sldMkLst>
        <pc:spChg chg="mod">
          <ac:chgData name="Jennifer Olenchak" userId="4bff92c9-5814-41c1-bfa2-299ad92be070" providerId="ADAL" clId="{55BCD9B0-1E17-4CD9-8059-94D051BB9796}" dt="2022-12-12T11:43:07.774" v="466" actId="1038"/>
          <ac:spMkLst>
            <pc:docMk/>
            <pc:sldMk cId="4012101351" sldId="269"/>
            <ac:spMk id="2" creationId="{E34E2ED3-6070-07C3-574D-6A6D1DFFBAC2}"/>
          </ac:spMkLst>
        </pc:spChg>
        <pc:spChg chg="add mod">
          <ac:chgData name="Jennifer Olenchak" userId="4bff92c9-5814-41c1-bfa2-299ad92be070" providerId="ADAL" clId="{55BCD9B0-1E17-4CD9-8059-94D051BB9796}" dt="2022-12-12T12:27:34.185" v="1081" actId="14100"/>
          <ac:spMkLst>
            <pc:docMk/>
            <pc:sldMk cId="4012101351" sldId="269"/>
            <ac:spMk id="3" creationId="{0479EF1F-629A-E14A-19EC-DF0AC8259210}"/>
          </ac:spMkLst>
        </pc:spChg>
        <pc:spChg chg="add del mod">
          <ac:chgData name="Jennifer Olenchak" userId="4bff92c9-5814-41c1-bfa2-299ad92be070" providerId="ADAL" clId="{55BCD9B0-1E17-4CD9-8059-94D051BB9796}" dt="2022-12-12T10:45:35.026" v="299"/>
          <ac:spMkLst>
            <pc:docMk/>
            <pc:sldMk cId="4012101351" sldId="269"/>
            <ac:spMk id="4" creationId="{401CEC9C-A745-CAB1-B445-72DBA45B116F}"/>
          </ac:spMkLst>
        </pc:spChg>
        <pc:spChg chg="add mod">
          <ac:chgData name="Jennifer Olenchak" userId="4bff92c9-5814-41c1-bfa2-299ad92be070" providerId="ADAL" clId="{55BCD9B0-1E17-4CD9-8059-94D051BB9796}" dt="2022-12-12T12:27:26.568" v="1079" actId="14100"/>
          <ac:spMkLst>
            <pc:docMk/>
            <pc:sldMk cId="4012101351" sldId="269"/>
            <ac:spMk id="4" creationId="{7A7F71DA-F991-A342-F4B2-1D5B882B88E9}"/>
          </ac:spMkLst>
        </pc:spChg>
        <pc:spChg chg="add del mod">
          <ac:chgData name="Jennifer Olenchak" userId="4bff92c9-5814-41c1-bfa2-299ad92be070" providerId="ADAL" clId="{55BCD9B0-1E17-4CD9-8059-94D051BB9796}" dt="2022-12-12T12:28:46.857" v="1096" actId="478"/>
          <ac:spMkLst>
            <pc:docMk/>
            <pc:sldMk cId="4012101351" sldId="269"/>
            <ac:spMk id="5" creationId="{F575B939-FC1C-6BB8-A5E2-ADF5DD81F906}"/>
          </ac:spMkLst>
        </pc:spChg>
        <pc:spChg chg="add mod">
          <ac:chgData name="Jennifer Olenchak" userId="4bff92c9-5814-41c1-bfa2-299ad92be070" providerId="ADAL" clId="{55BCD9B0-1E17-4CD9-8059-94D051BB9796}" dt="2022-12-12T12:28:19.491" v="1093" actId="14861"/>
          <ac:spMkLst>
            <pc:docMk/>
            <pc:sldMk cId="4012101351" sldId="269"/>
            <ac:spMk id="7" creationId="{F80CC064-19DA-466E-FF5E-A2052DD558FD}"/>
          </ac:spMkLst>
        </pc:spChg>
        <pc:spChg chg="add mod">
          <ac:chgData name="Jennifer Olenchak" userId="4bff92c9-5814-41c1-bfa2-299ad92be070" providerId="ADAL" clId="{55BCD9B0-1E17-4CD9-8059-94D051BB9796}" dt="2022-12-12T12:29:12.441" v="1100" actId="14100"/>
          <ac:spMkLst>
            <pc:docMk/>
            <pc:sldMk cId="4012101351" sldId="269"/>
            <ac:spMk id="8" creationId="{011AF655-1DEB-AAEE-7B86-B4C19C669127}"/>
          </ac:spMkLst>
        </pc:spChg>
        <pc:spChg chg="add del mod">
          <ac:chgData name="Jennifer Olenchak" userId="4bff92c9-5814-41c1-bfa2-299ad92be070" providerId="ADAL" clId="{55BCD9B0-1E17-4CD9-8059-94D051BB9796}" dt="2022-12-12T11:38:06.362" v="332" actId="478"/>
          <ac:spMkLst>
            <pc:docMk/>
            <pc:sldMk cId="4012101351" sldId="269"/>
            <ac:spMk id="8" creationId="{3D62D7EF-D4FC-A465-B84C-25ACBCC3AA74}"/>
          </ac:spMkLst>
        </pc:spChg>
        <pc:spChg chg="add mod">
          <ac:chgData name="Jennifer Olenchak" userId="4bff92c9-5814-41c1-bfa2-299ad92be070" providerId="ADAL" clId="{55BCD9B0-1E17-4CD9-8059-94D051BB9796}" dt="2022-12-12T12:23:34.926" v="1058" actId="1076"/>
          <ac:spMkLst>
            <pc:docMk/>
            <pc:sldMk cId="4012101351" sldId="269"/>
            <ac:spMk id="10" creationId="{24BD17DC-4335-0BCB-4BC6-4DBF8B667A85}"/>
          </ac:spMkLst>
        </pc:spChg>
        <pc:spChg chg="add del">
          <ac:chgData name="Jennifer Olenchak" userId="4bff92c9-5814-41c1-bfa2-299ad92be070" providerId="ADAL" clId="{55BCD9B0-1E17-4CD9-8059-94D051BB9796}" dt="2022-12-12T11:41:41.574" v="416" actId="26606"/>
          <ac:spMkLst>
            <pc:docMk/>
            <pc:sldMk cId="4012101351" sldId="269"/>
            <ac:spMk id="13" creationId="{31AA1E1C-DA67-488F-A983-F3ABD792C3BE}"/>
          </ac:spMkLst>
        </pc:spChg>
        <pc:spChg chg="add del">
          <ac:chgData name="Jennifer Olenchak" userId="4bff92c9-5814-41c1-bfa2-299ad92be070" providerId="ADAL" clId="{55BCD9B0-1E17-4CD9-8059-94D051BB9796}" dt="2022-12-12T11:41:41.574" v="416" actId="26606"/>
          <ac:spMkLst>
            <pc:docMk/>
            <pc:sldMk cId="4012101351" sldId="269"/>
            <ac:spMk id="15" creationId="{D29C37D2-5936-4AC9-825A-9C8CCB18F9FB}"/>
          </ac:spMkLst>
        </pc:spChg>
        <pc:spChg chg="add del">
          <ac:chgData name="Jennifer Olenchak" userId="4bff92c9-5814-41c1-bfa2-299ad92be070" providerId="ADAL" clId="{55BCD9B0-1E17-4CD9-8059-94D051BB9796}" dt="2022-12-12T11:41:41.574" v="416" actId="26606"/>
          <ac:spMkLst>
            <pc:docMk/>
            <pc:sldMk cId="4012101351" sldId="269"/>
            <ac:spMk id="17" creationId="{1BBFDD63-AD5F-4E42-979B-2FBDE3450982}"/>
          </ac:spMkLst>
        </pc:spChg>
        <pc:spChg chg="add del">
          <ac:chgData name="Jennifer Olenchak" userId="4bff92c9-5814-41c1-bfa2-299ad92be070" providerId="ADAL" clId="{55BCD9B0-1E17-4CD9-8059-94D051BB9796}" dt="2022-12-12T11:41:28.795" v="413" actId="26606"/>
          <ac:spMkLst>
            <pc:docMk/>
            <pc:sldMk cId="4012101351" sldId="269"/>
            <ac:spMk id="18" creationId="{31AA1E1C-DA67-488F-A983-F3ABD792C3BE}"/>
          </ac:spMkLst>
        </pc:spChg>
        <pc:spChg chg="add del">
          <ac:chgData name="Jennifer Olenchak" userId="4bff92c9-5814-41c1-bfa2-299ad92be070" providerId="ADAL" clId="{55BCD9B0-1E17-4CD9-8059-94D051BB9796}" dt="2022-12-12T11:41:41.574" v="416" actId="26606"/>
          <ac:spMkLst>
            <pc:docMk/>
            <pc:sldMk cId="4012101351" sldId="269"/>
            <ac:spMk id="19" creationId="{34A51828-8A1C-4718-8592-FA8A698355FE}"/>
          </ac:spMkLst>
        </pc:spChg>
        <pc:spChg chg="add del">
          <ac:chgData name="Jennifer Olenchak" userId="4bff92c9-5814-41c1-bfa2-299ad92be070" providerId="ADAL" clId="{55BCD9B0-1E17-4CD9-8059-94D051BB9796}" dt="2022-12-12T11:41:28.795" v="413" actId="26606"/>
          <ac:spMkLst>
            <pc:docMk/>
            <pc:sldMk cId="4012101351" sldId="269"/>
            <ac:spMk id="20" creationId="{DC46DA5A-CECD-42F0-A57E-8D5BAE36270E}"/>
          </ac:spMkLst>
        </pc:spChg>
        <pc:spChg chg="add del mod">
          <ac:chgData name="Jennifer Olenchak" userId="4bff92c9-5814-41c1-bfa2-299ad92be070" providerId="ADAL" clId="{55BCD9B0-1E17-4CD9-8059-94D051BB9796}" dt="2022-12-12T11:53:00.258" v="647" actId="478"/>
          <ac:spMkLst>
            <pc:docMk/>
            <pc:sldMk cId="4012101351" sldId="269"/>
            <ac:spMk id="21" creationId="{22FD5BE0-5685-D2DA-1FB4-C61DF0F580AA}"/>
          </ac:spMkLst>
        </pc:spChg>
        <pc:spChg chg="add del">
          <ac:chgData name="Jennifer Olenchak" userId="4bff92c9-5814-41c1-bfa2-299ad92be070" providerId="ADAL" clId="{55BCD9B0-1E17-4CD9-8059-94D051BB9796}" dt="2022-12-12T11:41:28.795" v="413" actId="26606"/>
          <ac:spMkLst>
            <pc:docMk/>
            <pc:sldMk cId="4012101351" sldId="269"/>
            <ac:spMk id="22" creationId="{1BBFDD63-AD5F-4E42-979B-2FBDE3450982}"/>
          </ac:spMkLst>
        </pc:spChg>
        <pc:spChg chg="add del mod">
          <ac:chgData name="Jennifer Olenchak" userId="4bff92c9-5814-41c1-bfa2-299ad92be070" providerId="ADAL" clId="{55BCD9B0-1E17-4CD9-8059-94D051BB9796}" dt="2022-12-12T11:53:22.691" v="657" actId="478"/>
          <ac:spMkLst>
            <pc:docMk/>
            <pc:sldMk cId="4012101351" sldId="269"/>
            <ac:spMk id="23" creationId="{C458D92C-8E2E-6A22-77C4-66C75E978203}"/>
          </ac:spMkLst>
        </pc:spChg>
        <pc:spChg chg="add del">
          <ac:chgData name="Jennifer Olenchak" userId="4bff92c9-5814-41c1-bfa2-299ad92be070" providerId="ADAL" clId="{55BCD9B0-1E17-4CD9-8059-94D051BB9796}" dt="2022-12-12T11:41:28.795" v="413" actId="26606"/>
          <ac:spMkLst>
            <pc:docMk/>
            <pc:sldMk cId="4012101351" sldId="269"/>
            <ac:spMk id="24" creationId="{C700A9C2-5B99-488A-8884-76AB40DEF288}"/>
          </ac:spMkLst>
        </pc:spChg>
        <pc:spChg chg="add mod">
          <ac:chgData name="Jennifer Olenchak" userId="4bff92c9-5814-41c1-bfa2-299ad92be070" providerId="ADAL" clId="{55BCD9B0-1E17-4CD9-8059-94D051BB9796}" dt="2022-12-12T12:23:34.926" v="1058" actId="1076"/>
          <ac:spMkLst>
            <pc:docMk/>
            <pc:sldMk cId="4012101351" sldId="269"/>
            <ac:spMk id="25" creationId="{13482C01-9D7E-9F76-6B03-B4FCEE5ECC95}"/>
          </ac:spMkLst>
        </pc:spChg>
        <pc:spChg chg="add del">
          <ac:chgData name="Jennifer Olenchak" userId="4bff92c9-5814-41c1-bfa2-299ad92be070" providerId="ADAL" clId="{55BCD9B0-1E17-4CD9-8059-94D051BB9796}" dt="2022-12-12T11:41:28.795" v="413" actId="26606"/>
          <ac:spMkLst>
            <pc:docMk/>
            <pc:sldMk cId="4012101351" sldId="269"/>
            <ac:spMk id="26" creationId="{AABDB02C-700D-4121-B1D1-CCB58F4BE5E0}"/>
          </ac:spMkLst>
        </pc:spChg>
        <pc:spChg chg="add mod">
          <ac:chgData name="Jennifer Olenchak" userId="4bff92c9-5814-41c1-bfa2-299ad92be070" providerId="ADAL" clId="{55BCD9B0-1E17-4CD9-8059-94D051BB9796}" dt="2022-12-12T12:23:34.926" v="1058" actId="1076"/>
          <ac:spMkLst>
            <pc:docMk/>
            <pc:sldMk cId="4012101351" sldId="269"/>
            <ac:spMk id="27" creationId="{4E658985-D7D8-EC72-E9B9-0E8D6DD03A68}"/>
          </ac:spMkLst>
        </pc:spChg>
        <pc:spChg chg="add del">
          <ac:chgData name="Jennifer Olenchak" userId="4bff92c9-5814-41c1-bfa2-299ad92be070" providerId="ADAL" clId="{55BCD9B0-1E17-4CD9-8059-94D051BB9796}" dt="2022-12-12T11:41:28.795" v="413" actId="26606"/>
          <ac:spMkLst>
            <pc:docMk/>
            <pc:sldMk cId="4012101351" sldId="269"/>
            <ac:spMk id="28" creationId="{0B1B938D-F136-428F-BAEA-A69ADA053E02}"/>
          </ac:spMkLst>
        </pc:spChg>
        <pc:picChg chg="add del mod">
          <ac:chgData name="Jennifer Olenchak" userId="4bff92c9-5814-41c1-bfa2-299ad92be070" providerId="ADAL" clId="{55BCD9B0-1E17-4CD9-8059-94D051BB9796}" dt="2022-12-12T11:39:16.700" v="343" actId="478"/>
          <ac:picMkLst>
            <pc:docMk/>
            <pc:sldMk cId="4012101351" sldId="269"/>
            <ac:picMk id="4" creationId="{B2912E09-A061-C846-0345-42EBBDC485A7}"/>
          </ac:picMkLst>
        </pc:picChg>
        <pc:picChg chg="add del mod">
          <ac:chgData name="Jennifer Olenchak" userId="4bff92c9-5814-41c1-bfa2-299ad92be070" providerId="ADAL" clId="{55BCD9B0-1E17-4CD9-8059-94D051BB9796}" dt="2022-12-12T10:48:30.476" v="300" actId="478"/>
          <ac:picMkLst>
            <pc:docMk/>
            <pc:sldMk cId="4012101351" sldId="269"/>
            <ac:picMk id="5" creationId="{1F775549-7928-2AE3-869C-3BC65B4F08E7}"/>
          </ac:picMkLst>
        </pc:picChg>
        <pc:picChg chg="del">
          <ac:chgData name="Jennifer Olenchak" userId="4bff92c9-5814-41c1-bfa2-299ad92be070" providerId="ADAL" clId="{55BCD9B0-1E17-4CD9-8059-94D051BB9796}" dt="2022-12-12T10:44:41.867" v="264" actId="478"/>
          <ac:picMkLst>
            <pc:docMk/>
            <pc:sldMk cId="4012101351" sldId="269"/>
            <ac:picMk id="6" creationId="{374B4B5B-1FE6-F021-8598-263B4FD4D142}"/>
          </ac:picMkLst>
        </pc:picChg>
        <pc:picChg chg="add mod">
          <ac:chgData name="Jennifer Olenchak" userId="4bff92c9-5814-41c1-bfa2-299ad92be070" providerId="ADAL" clId="{55BCD9B0-1E17-4CD9-8059-94D051BB9796}" dt="2022-12-12T12:23:34.926" v="1058" actId="1076"/>
          <ac:picMkLst>
            <pc:docMk/>
            <pc:sldMk cId="4012101351" sldId="269"/>
            <ac:picMk id="6" creationId="{C0F2992F-FD63-5C8D-93B8-9B18EB2342DE}"/>
          </ac:picMkLst>
        </pc:picChg>
        <pc:picChg chg="add mod ord">
          <ac:chgData name="Jennifer Olenchak" userId="4bff92c9-5814-41c1-bfa2-299ad92be070" providerId="ADAL" clId="{55BCD9B0-1E17-4CD9-8059-94D051BB9796}" dt="2022-12-12T12:29:03.548" v="1097" actId="167"/>
          <ac:picMkLst>
            <pc:docMk/>
            <pc:sldMk cId="4012101351" sldId="269"/>
            <ac:picMk id="9" creationId="{746876A5-6785-55A9-3C21-656FBE9AC58E}"/>
          </ac:picMkLst>
        </pc:picChg>
        <pc:picChg chg="add del">
          <ac:chgData name="Jennifer Olenchak" userId="4bff92c9-5814-41c1-bfa2-299ad92be070" providerId="ADAL" clId="{55BCD9B0-1E17-4CD9-8059-94D051BB9796}" dt="2022-12-12T11:41:41.574" v="416" actId="26606"/>
          <ac:picMkLst>
            <pc:docMk/>
            <pc:sldMk cId="4012101351" sldId="269"/>
            <ac:picMk id="11" creationId="{DEB2E8C4-C3E7-4048-A43D-9859510CFA98}"/>
          </ac:picMkLst>
        </pc:picChg>
        <pc:picChg chg="add del">
          <ac:chgData name="Jennifer Olenchak" userId="4bff92c9-5814-41c1-bfa2-299ad92be070" providerId="ADAL" clId="{55BCD9B0-1E17-4CD9-8059-94D051BB9796}" dt="2022-12-12T11:41:28.795" v="413" actId="26606"/>
          <ac:picMkLst>
            <pc:docMk/>
            <pc:sldMk cId="4012101351" sldId="269"/>
            <ac:picMk id="14" creationId="{DEB2E8C4-C3E7-4048-A43D-9859510CFA98}"/>
          </ac:picMkLst>
        </pc:picChg>
        <pc:inkChg chg="add del">
          <ac:chgData name="Jennifer Olenchak" userId="4bff92c9-5814-41c1-bfa2-299ad92be070" providerId="ADAL" clId="{55BCD9B0-1E17-4CD9-8059-94D051BB9796}" dt="2022-12-12T11:41:41.574" v="416" actId="26606"/>
          <ac:inkMkLst>
            <pc:docMk/>
            <pc:sldMk cId="4012101351" sldId="269"/>
            <ac:inkMk id="12" creationId="{24D29CCB-7956-4E3E-8880-304085F04BF4}"/>
          </ac:inkMkLst>
        </pc:inkChg>
        <pc:inkChg chg="add del">
          <ac:chgData name="Jennifer Olenchak" userId="4bff92c9-5814-41c1-bfa2-299ad92be070" providerId="ADAL" clId="{55BCD9B0-1E17-4CD9-8059-94D051BB9796}" dt="2022-12-12T11:41:28.795" v="413" actId="26606"/>
          <ac:inkMkLst>
            <pc:docMk/>
            <pc:sldMk cId="4012101351" sldId="269"/>
            <ac:inkMk id="16" creationId="{24D29CCB-7956-4E3E-8880-304085F04BF4}"/>
          </ac:inkMkLst>
        </pc:inkChg>
      </pc:sldChg>
      <pc:sldChg chg="addSp delSp modSp new mod ord modTransition setBg modAnim modNotesTx">
        <pc:chgData name="Jennifer Olenchak" userId="4bff92c9-5814-41c1-bfa2-299ad92be070" providerId="ADAL" clId="{55BCD9B0-1E17-4CD9-8059-94D051BB9796}" dt="2022-12-12T12:30:14.635" v="1104"/>
        <pc:sldMkLst>
          <pc:docMk/>
          <pc:sldMk cId="3299777834" sldId="270"/>
        </pc:sldMkLst>
        <pc:spChg chg="mod">
          <ac:chgData name="Jennifer Olenchak" userId="4bff92c9-5814-41c1-bfa2-299ad92be070" providerId="ADAL" clId="{55BCD9B0-1E17-4CD9-8059-94D051BB9796}" dt="2022-12-12T12:09:40.993" v="782"/>
          <ac:spMkLst>
            <pc:docMk/>
            <pc:sldMk cId="3299777834" sldId="270"/>
            <ac:spMk id="2" creationId="{81A01404-5938-D91C-4A0E-30B1736A3B56}"/>
          </ac:spMkLst>
        </pc:spChg>
        <pc:spChg chg="del">
          <ac:chgData name="Jennifer Olenchak" userId="4bff92c9-5814-41c1-bfa2-299ad92be070" providerId="ADAL" clId="{55BCD9B0-1E17-4CD9-8059-94D051BB9796}" dt="2022-12-12T11:43:28.252" v="468"/>
          <ac:spMkLst>
            <pc:docMk/>
            <pc:sldMk cId="3299777834" sldId="270"/>
            <ac:spMk id="3" creationId="{4083262B-2952-4DF7-3603-9E898F53F1C4}"/>
          </ac:spMkLst>
        </pc:spChg>
        <pc:spChg chg="add mod">
          <ac:chgData name="Jennifer Olenchak" userId="4bff92c9-5814-41c1-bfa2-299ad92be070" providerId="ADAL" clId="{55BCD9B0-1E17-4CD9-8059-94D051BB9796}" dt="2022-12-12T12:17:33.463" v="888" actId="20577"/>
          <ac:spMkLst>
            <pc:docMk/>
            <pc:sldMk cId="3299777834" sldId="270"/>
            <ac:spMk id="6" creationId="{2D230C17-2038-D297-F99B-551BFD1C4542}"/>
          </ac:spMkLst>
        </pc:spChg>
        <pc:spChg chg="add">
          <ac:chgData name="Jennifer Olenchak" userId="4bff92c9-5814-41c1-bfa2-299ad92be070" providerId="ADAL" clId="{55BCD9B0-1E17-4CD9-8059-94D051BB9796}" dt="2022-12-12T11:49:07.172" v="514" actId="26606"/>
          <ac:spMkLst>
            <pc:docMk/>
            <pc:sldMk cId="3299777834" sldId="270"/>
            <ac:spMk id="13" creationId="{8EF7D2E8-5F8A-4E0B-9647-8072A94A09CA}"/>
          </ac:spMkLst>
        </pc:spChg>
        <pc:spChg chg="add">
          <ac:chgData name="Jennifer Olenchak" userId="4bff92c9-5814-41c1-bfa2-299ad92be070" providerId="ADAL" clId="{55BCD9B0-1E17-4CD9-8059-94D051BB9796}" dt="2022-12-12T11:49:07.172" v="514" actId="26606"/>
          <ac:spMkLst>
            <pc:docMk/>
            <pc:sldMk cId="3299777834" sldId="270"/>
            <ac:spMk id="15" creationId="{86A6E2CC-84C1-424C-A664-BC849F6D0AC7}"/>
          </ac:spMkLst>
        </pc:spChg>
        <pc:picChg chg="add mod">
          <ac:chgData name="Jennifer Olenchak" userId="4bff92c9-5814-41c1-bfa2-299ad92be070" providerId="ADAL" clId="{55BCD9B0-1E17-4CD9-8059-94D051BB9796}" dt="2022-12-12T12:17:04.573" v="860" actId="1076"/>
          <ac:picMkLst>
            <pc:docMk/>
            <pc:sldMk cId="3299777834" sldId="270"/>
            <ac:picMk id="4" creationId="{04C0937E-A7AB-449E-73CE-8BB28D257EE8}"/>
          </ac:picMkLst>
        </pc:picChg>
        <pc:picChg chg="add mod modCrop">
          <ac:chgData name="Jennifer Olenchak" userId="4bff92c9-5814-41c1-bfa2-299ad92be070" providerId="ADAL" clId="{55BCD9B0-1E17-4CD9-8059-94D051BB9796}" dt="2022-12-12T12:17:07.175" v="861" actId="1076"/>
          <ac:picMkLst>
            <pc:docMk/>
            <pc:sldMk cId="3299777834" sldId="270"/>
            <ac:picMk id="5" creationId="{F02272E1-B7BA-E6C0-9CB1-00C513E957C3}"/>
          </ac:picMkLst>
        </pc:picChg>
        <pc:picChg chg="add">
          <ac:chgData name="Jennifer Olenchak" userId="4bff92c9-5814-41c1-bfa2-299ad92be070" providerId="ADAL" clId="{55BCD9B0-1E17-4CD9-8059-94D051BB9796}" dt="2022-12-12T11:49:07.172" v="514" actId="26606"/>
          <ac:picMkLst>
            <pc:docMk/>
            <pc:sldMk cId="3299777834" sldId="270"/>
            <ac:picMk id="9" creationId="{DEB2E8C4-C3E7-4048-A43D-9859510CFA98}"/>
          </ac:picMkLst>
        </pc:picChg>
        <pc:inkChg chg="add">
          <ac:chgData name="Jennifer Olenchak" userId="4bff92c9-5814-41c1-bfa2-299ad92be070" providerId="ADAL" clId="{55BCD9B0-1E17-4CD9-8059-94D051BB9796}" dt="2022-12-12T11:49:07.172" v="514" actId="26606"/>
          <ac:inkMkLst>
            <pc:docMk/>
            <pc:sldMk cId="3299777834" sldId="270"/>
            <ac:inkMk id="11" creationId="{24D29CCB-7956-4E3E-8880-304085F04BF4}"/>
          </ac:inkMkLst>
        </pc:inkChg>
      </pc:sldChg>
      <pc:sldChg chg="delSp modSp add del mod setBg delDesignElem">
        <pc:chgData name="Jennifer Olenchak" userId="4bff92c9-5814-41c1-bfa2-299ad92be070" providerId="ADAL" clId="{55BCD9B0-1E17-4CD9-8059-94D051BB9796}" dt="2022-12-12T11:49:48.951" v="551" actId="47"/>
        <pc:sldMkLst>
          <pc:docMk/>
          <pc:sldMk cId="1749177154" sldId="271"/>
        </pc:sldMkLst>
        <pc:spChg chg="mod">
          <ac:chgData name="Jennifer Olenchak" userId="4bff92c9-5814-41c1-bfa2-299ad92be070" providerId="ADAL" clId="{55BCD9B0-1E17-4CD9-8059-94D051BB9796}" dt="2022-12-12T11:49:39.017" v="549" actId="20577"/>
          <ac:spMkLst>
            <pc:docMk/>
            <pc:sldMk cId="1749177154" sldId="271"/>
            <ac:spMk id="2" creationId="{81A01404-5938-D91C-4A0E-30B1736A3B56}"/>
          </ac:spMkLst>
        </pc:spChg>
        <pc:spChg chg="del">
          <ac:chgData name="Jennifer Olenchak" userId="4bff92c9-5814-41c1-bfa2-299ad92be070" providerId="ADAL" clId="{55BCD9B0-1E17-4CD9-8059-94D051BB9796}" dt="2022-12-12T11:49:26.368" v="518"/>
          <ac:spMkLst>
            <pc:docMk/>
            <pc:sldMk cId="1749177154" sldId="271"/>
            <ac:spMk id="13" creationId="{8EF7D2E8-5F8A-4E0B-9647-8072A94A09CA}"/>
          </ac:spMkLst>
        </pc:spChg>
        <pc:spChg chg="del">
          <ac:chgData name="Jennifer Olenchak" userId="4bff92c9-5814-41c1-bfa2-299ad92be070" providerId="ADAL" clId="{55BCD9B0-1E17-4CD9-8059-94D051BB9796}" dt="2022-12-12T11:49:26.368" v="518"/>
          <ac:spMkLst>
            <pc:docMk/>
            <pc:sldMk cId="1749177154" sldId="271"/>
            <ac:spMk id="15" creationId="{86A6E2CC-84C1-424C-A664-BC849F6D0AC7}"/>
          </ac:spMkLst>
        </pc:spChg>
        <pc:picChg chg="del">
          <ac:chgData name="Jennifer Olenchak" userId="4bff92c9-5814-41c1-bfa2-299ad92be070" providerId="ADAL" clId="{55BCD9B0-1E17-4CD9-8059-94D051BB9796}" dt="2022-12-12T11:49:26.368" v="518"/>
          <ac:picMkLst>
            <pc:docMk/>
            <pc:sldMk cId="1749177154" sldId="271"/>
            <ac:picMk id="9" creationId="{DEB2E8C4-C3E7-4048-A43D-9859510CFA98}"/>
          </ac:picMkLst>
        </pc:picChg>
        <pc:inkChg chg="del">
          <ac:chgData name="Jennifer Olenchak" userId="4bff92c9-5814-41c1-bfa2-299ad92be070" providerId="ADAL" clId="{55BCD9B0-1E17-4CD9-8059-94D051BB9796}" dt="2022-12-12T11:49:26.368" v="518"/>
          <ac:inkMkLst>
            <pc:docMk/>
            <pc:sldMk cId="1749177154" sldId="271"/>
            <ac:inkMk id="11" creationId="{24D29CCB-7956-4E3E-8880-304085F04BF4}"/>
          </ac:inkMkLst>
        </pc:inkChg>
      </pc:sldChg>
      <pc:sldChg chg="modSp add mod modTransition modAnim modNotesTx">
        <pc:chgData name="Jennifer Olenchak" userId="4bff92c9-5814-41c1-bfa2-299ad92be070" providerId="ADAL" clId="{55BCD9B0-1E17-4CD9-8059-94D051BB9796}" dt="2022-12-12T12:30:26.402" v="1106"/>
        <pc:sldMkLst>
          <pc:docMk/>
          <pc:sldMk cId="3140750691" sldId="272"/>
        </pc:sldMkLst>
        <pc:spChg chg="mod">
          <ac:chgData name="Jennifer Olenchak" userId="4bff92c9-5814-41c1-bfa2-299ad92be070" providerId="ADAL" clId="{55BCD9B0-1E17-4CD9-8059-94D051BB9796}" dt="2022-12-12T12:03:40.383" v="766" actId="20577"/>
          <ac:spMkLst>
            <pc:docMk/>
            <pc:sldMk cId="3140750691" sldId="272"/>
            <ac:spMk id="2" creationId="{81A01404-5938-D91C-4A0E-30B1736A3B56}"/>
          </ac:spMkLst>
        </pc:spChg>
        <pc:picChg chg="mod">
          <ac:chgData name="Jennifer Olenchak" userId="4bff92c9-5814-41c1-bfa2-299ad92be070" providerId="ADAL" clId="{55BCD9B0-1E17-4CD9-8059-94D051BB9796}" dt="2022-12-12T12:08:26.971" v="775"/>
          <ac:picMkLst>
            <pc:docMk/>
            <pc:sldMk cId="3140750691" sldId="272"/>
            <ac:picMk id="4" creationId="{04C0937E-A7AB-449E-73CE-8BB28D257EE8}"/>
          </ac:picMkLst>
        </pc:picChg>
      </pc:sldChg>
      <pc:sldChg chg="add modTransition modAnim modNotesTx">
        <pc:chgData name="Jennifer Olenchak" userId="4bff92c9-5814-41c1-bfa2-299ad92be070" providerId="ADAL" clId="{55BCD9B0-1E17-4CD9-8059-94D051BB9796}" dt="2022-12-12T12:30:21.525" v="1105"/>
        <pc:sldMkLst>
          <pc:docMk/>
          <pc:sldMk cId="1552256144" sldId="273"/>
        </pc:sldMkLst>
      </pc:sldChg>
    </pc:docChg>
  </pc:docChgLst>
  <pc:docChgLst>
    <pc:chgData name="Jennifer Olenchak" userId="S::jenniferolenchak@knights.ucf.edu::4bff92c9-5814-41c1-bfa2-299ad92be070" providerId="AD" clId="Web-{B2CC7524-5827-8CA1-3105-02FA6B777505}"/>
    <pc:docChg chg="modSld">
      <pc:chgData name="Jennifer Olenchak" userId="S::jenniferolenchak@knights.ucf.edu::4bff92c9-5814-41c1-bfa2-299ad92be070" providerId="AD" clId="Web-{B2CC7524-5827-8CA1-3105-02FA6B777505}" dt="2022-12-08T00:29:33.192" v="11" actId="20577"/>
      <pc:docMkLst>
        <pc:docMk/>
      </pc:docMkLst>
      <pc:sldChg chg="modSp">
        <pc:chgData name="Jennifer Olenchak" userId="S::jenniferolenchak@knights.ucf.edu::4bff92c9-5814-41c1-bfa2-299ad92be070" providerId="AD" clId="Web-{B2CC7524-5827-8CA1-3105-02FA6B777505}" dt="2022-12-08T00:29:33.192" v="11" actId="20577"/>
        <pc:sldMkLst>
          <pc:docMk/>
          <pc:sldMk cId="109857222" sldId="256"/>
        </pc:sldMkLst>
        <pc:spChg chg="mod">
          <ac:chgData name="Jennifer Olenchak" userId="S::jenniferolenchak@knights.ucf.edu::4bff92c9-5814-41c1-bfa2-299ad92be070" providerId="AD" clId="Web-{B2CC7524-5827-8CA1-3105-02FA6B777505}" dt="2022-12-08T00:29:33.192" v="11" actId="20577"/>
          <ac:spMkLst>
            <pc:docMk/>
            <pc:sldMk cId="109857222" sldId="256"/>
            <ac:spMk id="3" creationId="{00000000-0000-0000-0000-000000000000}"/>
          </ac:spMkLst>
        </pc:spChg>
      </pc:sldChg>
      <pc:sldChg chg="addSp delSp modSp">
        <pc:chgData name="Jennifer Olenchak" userId="S::jenniferolenchak@knights.ucf.edu::4bff92c9-5814-41c1-bfa2-299ad92be070" providerId="AD" clId="Web-{B2CC7524-5827-8CA1-3105-02FA6B777505}" dt="2022-12-08T00:29:09.895" v="6" actId="1076"/>
        <pc:sldMkLst>
          <pc:docMk/>
          <pc:sldMk cId="710198720" sldId="262"/>
        </pc:sldMkLst>
        <pc:spChg chg="mod">
          <ac:chgData name="Jennifer Olenchak" userId="S::jenniferolenchak@knights.ucf.edu::4bff92c9-5814-41c1-bfa2-299ad92be070" providerId="AD" clId="Web-{B2CC7524-5827-8CA1-3105-02FA6B777505}" dt="2022-12-08T00:28:43.707" v="0"/>
          <ac:spMkLst>
            <pc:docMk/>
            <pc:sldMk cId="710198720" sldId="262"/>
            <ac:spMk id="2" creationId="{32685B37-6E74-6725-2066-AF9BF394D569}"/>
          </ac:spMkLst>
        </pc:spChg>
        <pc:spChg chg="mod">
          <ac:chgData name="Jennifer Olenchak" userId="S::jenniferolenchak@knights.ucf.edu::4bff92c9-5814-41c1-bfa2-299ad92be070" providerId="AD" clId="Web-{B2CC7524-5827-8CA1-3105-02FA6B777505}" dt="2022-12-08T00:28:53.613" v="2" actId="20577"/>
          <ac:spMkLst>
            <pc:docMk/>
            <pc:sldMk cId="710198720" sldId="262"/>
            <ac:spMk id="3" creationId="{ABBF8EDE-31C8-96A2-2C64-AC6FE1F37921}"/>
          </ac:spMkLst>
        </pc:spChg>
        <pc:spChg chg="del">
          <ac:chgData name="Jennifer Olenchak" userId="S::jenniferolenchak@knights.ucf.edu::4bff92c9-5814-41c1-bfa2-299ad92be070" providerId="AD" clId="Web-{B2CC7524-5827-8CA1-3105-02FA6B777505}" dt="2022-12-08T00:28:43.707" v="0"/>
          <ac:spMkLst>
            <pc:docMk/>
            <pc:sldMk cId="710198720" sldId="262"/>
            <ac:spMk id="63" creationId="{66F27278-DFD8-4200-A2A2-F0A6391007F4}"/>
          </ac:spMkLst>
        </pc:spChg>
        <pc:spChg chg="del">
          <ac:chgData name="Jennifer Olenchak" userId="S::jenniferolenchak@knights.ucf.edu::4bff92c9-5814-41c1-bfa2-299ad92be070" providerId="AD" clId="Web-{B2CC7524-5827-8CA1-3105-02FA6B777505}" dt="2022-12-08T00:28:43.707" v="0"/>
          <ac:spMkLst>
            <pc:docMk/>
            <pc:sldMk cId="710198720" sldId="262"/>
            <ac:spMk id="65" creationId="{79F1519B-2CB8-49B0-8497-07402E2E6BEA}"/>
          </ac:spMkLst>
        </pc:spChg>
        <pc:spChg chg="del">
          <ac:chgData name="Jennifer Olenchak" userId="S::jenniferolenchak@knights.ucf.edu::4bff92c9-5814-41c1-bfa2-299ad92be070" providerId="AD" clId="Web-{B2CC7524-5827-8CA1-3105-02FA6B777505}" dt="2022-12-08T00:28:43.707" v="0"/>
          <ac:spMkLst>
            <pc:docMk/>
            <pc:sldMk cId="710198720" sldId="262"/>
            <ac:spMk id="67" creationId="{ED1379A7-EED6-4E55-9292-A77DAFC77CC1}"/>
          </ac:spMkLst>
        </pc:spChg>
        <pc:spChg chg="add">
          <ac:chgData name="Jennifer Olenchak" userId="S::jenniferolenchak@knights.ucf.edu::4bff92c9-5814-41c1-bfa2-299ad92be070" providerId="AD" clId="Web-{B2CC7524-5827-8CA1-3105-02FA6B777505}" dt="2022-12-08T00:28:43.707" v="0"/>
          <ac:spMkLst>
            <pc:docMk/>
            <pc:sldMk cId="710198720" sldId="262"/>
            <ac:spMk id="72" creationId="{66F27278-DFD8-4200-A2A2-F0A6391007F4}"/>
          </ac:spMkLst>
        </pc:spChg>
        <pc:spChg chg="add">
          <ac:chgData name="Jennifer Olenchak" userId="S::jenniferolenchak@knights.ucf.edu::4bff92c9-5814-41c1-bfa2-299ad92be070" providerId="AD" clId="Web-{B2CC7524-5827-8CA1-3105-02FA6B777505}" dt="2022-12-08T00:28:43.707" v="0"/>
          <ac:spMkLst>
            <pc:docMk/>
            <pc:sldMk cId="710198720" sldId="262"/>
            <ac:spMk id="74" creationId="{94ABC4C8-63C0-4C09-90D5-190D840B888C}"/>
          </ac:spMkLst>
        </pc:spChg>
        <pc:picChg chg="add mod">
          <ac:chgData name="Jennifer Olenchak" userId="S::jenniferolenchak@knights.ucf.edu::4bff92c9-5814-41c1-bfa2-299ad92be070" providerId="AD" clId="Web-{B2CC7524-5827-8CA1-3105-02FA6B777505}" dt="2022-12-08T00:29:05.942" v="4" actId="1076"/>
          <ac:picMkLst>
            <pc:docMk/>
            <pc:sldMk cId="710198720" sldId="262"/>
            <ac:picMk id="4" creationId="{050BFFE0-6B05-1C8D-DD0E-B3867EA3A6EC}"/>
          </ac:picMkLst>
        </pc:picChg>
        <pc:picChg chg="add mod">
          <ac:chgData name="Jennifer Olenchak" userId="S::jenniferolenchak@knights.ucf.edu::4bff92c9-5814-41c1-bfa2-299ad92be070" providerId="AD" clId="Web-{B2CC7524-5827-8CA1-3105-02FA6B777505}" dt="2022-12-08T00:29:09.895" v="6" actId="1076"/>
          <ac:picMkLst>
            <pc:docMk/>
            <pc:sldMk cId="710198720" sldId="262"/>
            <ac:picMk id="5" creationId="{86234752-A178-A1C3-A7F8-EFDBBCBAC0A9}"/>
          </ac:picMkLst>
        </pc:picChg>
        <pc:picChg chg="mod ord">
          <ac:chgData name="Jennifer Olenchak" userId="S::jenniferolenchak@knights.ucf.edu::4bff92c9-5814-41c1-bfa2-299ad92be070" providerId="AD" clId="Web-{B2CC7524-5827-8CA1-3105-02FA6B777505}" dt="2022-12-08T00:28:43.707" v="0"/>
          <ac:picMkLst>
            <pc:docMk/>
            <pc:sldMk cId="710198720" sldId="262"/>
            <ac:picMk id="27" creationId="{7209A691-7B59-353D-574C-AB06FFA880F5}"/>
          </ac:picMkLst>
        </pc:picChg>
        <pc:picChg chg="mod ord">
          <ac:chgData name="Jennifer Olenchak" userId="S::jenniferolenchak@knights.ucf.edu::4bff92c9-5814-41c1-bfa2-299ad92be070" providerId="AD" clId="Web-{B2CC7524-5827-8CA1-3105-02FA6B777505}" dt="2022-12-08T00:28:43.707" v="0"/>
          <ac:picMkLst>
            <pc:docMk/>
            <pc:sldMk cId="710198720" sldId="262"/>
            <ac:picMk id="29" creationId="{D5CBD847-9C85-DF57-36FE-631E9C5B6219}"/>
          </ac:picMkLst>
        </pc:picChg>
        <pc:picChg chg="mod">
          <ac:chgData name="Jennifer Olenchak" userId="S::jenniferolenchak@knights.ucf.edu::4bff92c9-5814-41c1-bfa2-299ad92be070" providerId="AD" clId="Web-{B2CC7524-5827-8CA1-3105-02FA6B777505}" dt="2022-12-08T00:28:43.707" v="0"/>
          <ac:picMkLst>
            <pc:docMk/>
            <pc:sldMk cId="710198720" sldId="262"/>
            <ac:picMk id="30" creationId="{86AF43E8-A026-0124-9049-1E78020031D3}"/>
          </ac:picMkLst>
        </pc:picChg>
        <pc:picChg chg="mod">
          <ac:chgData name="Jennifer Olenchak" userId="S::jenniferolenchak@knights.ucf.edu::4bff92c9-5814-41c1-bfa2-299ad92be070" providerId="AD" clId="Web-{B2CC7524-5827-8CA1-3105-02FA6B777505}" dt="2022-12-08T00:28:43.707" v="0"/>
          <ac:picMkLst>
            <pc:docMk/>
            <pc:sldMk cId="710198720" sldId="262"/>
            <ac:picMk id="31" creationId="{E0D83686-AB11-8A51-8F13-FE183B2323C2}"/>
          </ac:picMkLst>
        </pc:picChg>
      </pc:sldChg>
    </pc:docChg>
  </pc:docChgLst>
  <pc:docChgLst>
    <pc:chgData name="Robin Perlman" userId="S::robinperlman@knights.ucf.edu::0be55df1-722d-43d0-8b4c-ce87e14461aa" providerId="AD" clId="Web-{7D744DA2-8615-4F22-95D5-B257316C3876}"/>
    <pc:docChg chg="modSld">
      <pc:chgData name="Robin Perlman" userId="S::robinperlman@knights.ucf.edu::0be55df1-722d-43d0-8b4c-ce87e14461aa" providerId="AD" clId="Web-{7D744DA2-8615-4F22-95D5-B257316C3876}" dt="2023-01-24T02:42:22.066" v="1" actId="1076"/>
      <pc:docMkLst>
        <pc:docMk/>
      </pc:docMkLst>
      <pc:sldChg chg="modSp">
        <pc:chgData name="Robin Perlman" userId="S::robinperlman@knights.ucf.edu::0be55df1-722d-43d0-8b4c-ce87e14461aa" providerId="AD" clId="Web-{7D744DA2-8615-4F22-95D5-B257316C3876}" dt="2023-01-24T02:42:22.066" v="1" actId="1076"/>
        <pc:sldMkLst>
          <pc:docMk/>
          <pc:sldMk cId="3736392265" sldId="265"/>
        </pc:sldMkLst>
        <pc:picChg chg="mod">
          <ac:chgData name="Robin Perlman" userId="S::robinperlman@knights.ucf.edu::0be55df1-722d-43d0-8b4c-ce87e14461aa" providerId="AD" clId="Web-{7D744DA2-8615-4F22-95D5-B257316C3876}" dt="2023-01-24T02:42:22.066" v="1" actId="1076"/>
          <ac:picMkLst>
            <pc:docMk/>
            <pc:sldMk cId="3736392265" sldId="265"/>
            <ac:picMk id="5" creationId="{399E6CCB-89ED-85E3-74F8-5611450FF19C}"/>
          </ac:picMkLst>
        </pc:picChg>
      </pc:sldChg>
    </pc:docChg>
  </pc:docChgLst>
  <pc:docChgLst>
    <pc:chgData name="Robin Perlman" userId="S::robinperlman@knights.ucf.edu::0be55df1-722d-43d0-8b4c-ce87e14461aa" providerId="AD" clId="Web-{2EF7FDB0-FCAA-0845-2B0C-A2F3142AEF00}"/>
    <pc:docChg chg="addSld modSld">
      <pc:chgData name="Robin Perlman" userId="S::robinperlman@knights.ucf.edu::0be55df1-722d-43d0-8b4c-ce87e14461aa" providerId="AD" clId="Web-{2EF7FDB0-FCAA-0845-2B0C-A2F3142AEF00}" dt="2022-12-09T03:30:52.364" v="2018"/>
      <pc:docMkLst>
        <pc:docMk/>
      </pc:docMkLst>
      <pc:sldChg chg="modSp">
        <pc:chgData name="Robin Perlman" userId="S::robinperlman@knights.ucf.edu::0be55df1-722d-43d0-8b4c-ce87e14461aa" providerId="AD" clId="Web-{2EF7FDB0-FCAA-0845-2B0C-A2F3142AEF00}" dt="2022-12-09T02:45:09.620" v="187" actId="20577"/>
        <pc:sldMkLst>
          <pc:docMk/>
          <pc:sldMk cId="1783784281" sldId="257"/>
        </pc:sldMkLst>
        <pc:spChg chg="mod">
          <ac:chgData name="Robin Perlman" userId="S::robinperlman@knights.ucf.edu::0be55df1-722d-43d0-8b4c-ce87e14461aa" providerId="AD" clId="Web-{2EF7FDB0-FCAA-0845-2B0C-A2F3142AEF00}" dt="2022-12-09T02:45:09.620" v="187" actId="20577"/>
          <ac:spMkLst>
            <pc:docMk/>
            <pc:sldMk cId="1783784281" sldId="257"/>
            <ac:spMk id="3" creationId="{7FB1A8F5-FC00-E5B5-1E42-39D0D2951FAC}"/>
          </ac:spMkLst>
        </pc:spChg>
      </pc:sldChg>
      <pc:sldChg chg="modSp">
        <pc:chgData name="Robin Perlman" userId="S::robinperlman@knights.ucf.edu::0be55df1-722d-43d0-8b4c-ce87e14461aa" providerId="AD" clId="Web-{2EF7FDB0-FCAA-0845-2B0C-A2F3142AEF00}" dt="2022-12-09T02:47:42.608" v="336" actId="20577"/>
        <pc:sldMkLst>
          <pc:docMk/>
          <pc:sldMk cId="1273687868" sldId="258"/>
        </pc:sldMkLst>
        <pc:spChg chg="mod">
          <ac:chgData name="Robin Perlman" userId="S::robinperlman@knights.ucf.edu::0be55df1-722d-43d0-8b4c-ce87e14461aa" providerId="AD" clId="Web-{2EF7FDB0-FCAA-0845-2B0C-A2F3142AEF00}" dt="2022-12-09T02:47:42.608" v="336" actId="20577"/>
          <ac:spMkLst>
            <pc:docMk/>
            <pc:sldMk cId="1273687868" sldId="258"/>
            <ac:spMk id="3" creationId="{2D79164A-255B-D107-BBC0-1F0E57BCC94D}"/>
          </ac:spMkLst>
        </pc:spChg>
      </pc:sldChg>
      <pc:sldChg chg="addSp delSp modSp">
        <pc:chgData name="Robin Perlman" userId="S::robinperlman@knights.ucf.edu::0be55df1-722d-43d0-8b4c-ce87e14461aa" providerId="AD" clId="Web-{2EF7FDB0-FCAA-0845-2B0C-A2F3142AEF00}" dt="2022-12-09T03:02:23.194" v="812" actId="1076"/>
        <pc:sldMkLst>
          <pc:docMk/>
          <pc:sldMk cId="3867094932" sldId="259"/>
        </pc:sldMkLst>
        <pc:spChg chg="del">
          <ac:chgData name="Robin Perlman" userId="S::robinperlman@knights.ucf.edu::0be55df1-722d-43d0-8b4c-ce87e14461aa" providerId="AD" clId="Web-{2EF7FDB0-FCAA-0845-2B0C-A2F3142AEF00}" dt="2022-12-09T03:02:16.100" v="810"/>
          <ac:spMkLst>
            <pc:docMk/>
            <pc:sldMk cId="3867094932" sldId="259"/>
            <ac:spMk id="3" creationId="{1EA9528C-F6A9-B57D-15AA-7595FB750571}"/>
          </ac:spMkLst>
        </pc:spChg>
        <pc:picChg chg="add mod ord">
          <ac:chgData name="Robin Perlman" userId="S::robinperlman@knights.ucf.edu::0be55df1-722d-43d0-8b4c-ce87e14461aa" providerId="AD" clId="Web-{2EF7FDB0-FCAA-0845-2B0C-A2F3142AEF00}" dt="2022-12-09T03:02:23.194" v="812" actId="1076"/>
          <ac:picMkLst>
            <pc:docMk/>
            <pc:sldMk cId="3867094932" sldId="259"/>
            <ac:picMk id="4" creationId="{EB399A1F-C0AF-D052-2382-A1D2CCC51D14}"/>
          </ac:picMkLst>
        </pc:picChg>
      </pc:sldChg>
      <pc:sldChg chg="modSp">
        <pc:chgData name="Robin Perlman" userId="S::robinperlman@knights.ucf.edu::0be55df1-722d-43d0-8b4c-ce87e14461aa" providerId="AD" clId="Web-{2EF7FDB0-FCAA-0845-2B0C-A2F3142AEF00}" dt="2022-12-09T02:47:56.327" v="340" actId="20577"/>
        <pc:sldMkLst>
          <pc:docMk/>
          <pc:sldMk cId="42281874" sldId="260"/>
        </pc:sldMkLst>
        <pc:spChg chg="mod">
          <ac:chgData name="Robin Perlman" userId="S::robinperlman@knights.ucf.edu::0be55df1-722d-43d0-8b4c-ce87e14461aa" providerId="AD" clId="Web-{2EF7FDB0-FCAA-0845-2B0C-A2F3142AEF00}" dt="2022-12-09T02:47:56.327" v="340" actId="20577"/>
          <ac:spMkLst>
            <pc:docMk/>
            <pc:sldMk cId="42281874" sldId="260"/>
            <ac:spMk id="3" creationId="{803DBB0C-A95E-B86E-B4A2-0D83E57506A4}"/>
          </ac:spMkLst>
        </pc:spChg>
      </pc:sldChg>
      <pc:sldChg chg="modSp">
        <pc:chgData name="Robin Perlman" userId="S::robinperlman@knights.ucf.edu::0be55df1-722d-43d0-8b4c-ce87e14461aa" providerId="AD" clId="Web-{2EF7FDB0-FCAA-0845-2B0C-A2F3142AEF00}" dt="2022-12-09T03:19:34.065" v="1511" actId="20577"/>
        <pc:sldMkLst>
          <pc:docMk/>
          <pc:sldMk cId="3379521582" sldId="261"/>
        </pc:sldMkLst>
        <pc:spChg chg="mod">
          <ac:chgData name="Robin Perlman" userId="S::robinperlman@knights.ucf.edu::0be55df1-722d-43d0-8b4c-ce87e14461aa" providerId="AD" clId="Web-{2EF7FDB0-FCAA-0845-2B0C-A2F3142AEF00}" dt="2022-12-09T03:19:34.065" v="1511" actId="20577"/>
          <ac:spMkLst>
            <pc:docMk/>
            <pc:sldMk cId="3379521582" sldId="261"/>
            <ac:spMk id="3" creationId="{D08674E1-156A-5581-B30B-FBC771C2A6C5}"/>
          </ac:spMkLst>
        </pc:spChg>
      </pc:sldChg>
      <pc:sldChg chg="addSp modSp add mod replId setBg modNotes">
        <pc:chgData name="Robin Perlman" userId="S::robinperlman@knights.ucf.edu::0be55df1-722d-43d0-8b4c-ce87e14461aa" providerId="AD" clId="Web-{2EF7FDB0-FCAA-0845-2B0C-A2F3142AEF00}" dt="2022-12-09T02:57:56.140" v="708" actId="1076"/>
        <pc:sldMkLst>
          <pc:docMk/>
          <pc:sldMk cId="3959304397" sldId="264"/>
        </pc:sldMkLst>
        <pc:spChg chg="mod">
          <ac:chgData name="Robin Perlman" userId="S::robinperlman@knights.ucf.edu::0be55df1-722d-43d0-8b4c-ce87e14461aa" providerId="AD" clId="Web-{2EF7FDB0-FCAA-0845-2B0C-A2F3142AEF00}" dt="2022-12-09T02:57:44.952" v="704"/>
          <ac:spMkLst>
            <pc:docMk/>
            <pc:sldMk cId="3959304397" sldId="264"/>
            <ac:spMk id="2" creationId="{445AFDA7-0AEF-6F37-E4D8-3537DE7D935B}"/>
          </ac:spMkLst>
        </pc:spChg>
        <pc:spChg chg="mod">
          <ac:chgData name="Robin Perlman" userId="S::robinperlman@knights.ucf.edu::0be55df1-722d-43d0-8b4c-ce87e14461aa" providerId="AD" clId="Web-{2EF7FDB0-FCAA-0845-2B0C-A2F3142AEF00}" dt="2022-12-09T02:57:44.952" v="704"/>
          <ac:spMkLst>
            <pc:docMk/>
            <pc:sldMk cId="3959304397" sldId="264"/>
            <ac:spMk id="3" creationId="{803DBB0C-A95E-B86E-B4A2-0D83E57506A4}"/>
          </ac:spMkLst>
        </pc:spChg>
        <pc:spChg chg="add">
          <ac:chgData name="Robin Perlman" userId="S::robinperlman@knights.ucf.edu::0be55df1-722d-43d0-8b4c-ce87e14461aa" providerId="AD" clId="Web-{2EF7FDB0-FCAA-0845-2B0C-A2F3142AEF00}" dt="2022-12-09T02:57:44.952" v="704"/>
          <ac:spMkLst>
            <pc:docMk/>
            <pc:sldMk cId="3959304397" sldId="264"/>
            <ac:spMk id="9" creationId="{7FF47CB7-972F-479F-A36D-9E72D26EC8DA}"/>
          </ac:spMkLst>
        </pc:spChg>
        <pc:spChg chg="add">
          <ac:chgData name="Robin Perlman" userId="S::robinperlman@knights.ucf.edu::0be55df1-722d-43d0-8b4c-ce87e14461aa" providerId="AD" clId="Web-{2EF7FDB0-FCAA-0845-2B0C-A2F3142AEF00}" dt="2022-12-09T02:57:44.952" v="704"/>
          <ac:spMkLst>
            <pc:docMk/>
            <pc:sldMk cId="3959304397" sldId="264"/>
            <ac:spMk id="11" creationId="{0D153B68-5844-490D-8E67-F616D6D721CA}"/>
          </ac:spMkLst>
        </pc:spChg>
        <pc:spChg chg="add">
          <ac:chgData name="Robin Perlman" userId="S::robinperlman@knights.ucf.edu::0be55df1-722d-43d0-8b4c-ce87e14461aa" providerId="AD" clId="Web-{2EF7FDB0-FCAA-0845-2B0C-A2F3142AEF00}" dt="2022-12-09T02:57:44.952" v="704"/>
          <ac:spMkLst>
            <pc:docMk/>
            <pc:sldMk cId="3959304397" sldId="264"/>
            <ac:spMk id="13" creationId="{C64E267B-3F5A-4357-9E7F-C5FBE5D3B1E0}"/>
          </ac:spMkLst>
        </pc:spChg>
        <pc:picChg chg="add mod">
          <ac:chgData name="Robin Perlman" userId="S::robinperlman@knights.ucf.edu::0be55df1-722d-43d0-8b4c-ce87e14461aa" providerId="AD" clId="Web-{2EF7FDB0-FCAA-0845-2B0C-A2F3142AEF00}" dt="2022-12-09T02:57:56.140" v="708" actId="1076"/>
          <ac:picMkLst>
            <pc:docMk/>
            <pc:sldMk cId="3959304397" sldId="264"/>
            <ac:picMk id="4" creationId="{C90CB12F-A547-0507-800C-81D4211B6D5E}"/>
          </ac:picMkLst>
        </pc:picChg>
      </pc:sldChg>
      <pc:sldChg chg="addSp delSp modSp add mod replId setBg modNotes">
        <pc:chgData name="Robin Perlman" userId="S::robinperlman@knights.ucf.edu::0be55df1-722d-43d0-8b4c-ce87e14461aa" providerId="AD" clId="Web-{2EF7FDB0-FCAA-0845-2B0C-A2F3142AEF00}" dt="2022-12-09T02:58:20.375" v="709" actId="1076"/>
        <pc:sldMkLst>
          <pc:docMk/>
          <pc:sldMk cId="3736392265" sldId="265"/>
        </pc:sldMkLst>
        <pc:spChg chg="mod">
          <ac:chgData name="Robin Perlman" userId="S::robinperlman@knights.ucf.edu::0be55df1-722d-43d0-8b4c-ce87e14461aa" providerId="AD" clId="Web-{2EF7FDB0-FCAA-0845-2B0C-A2F3142AEF00}" dt="2022-12-09T02:57:17.920" v="699"/>
          <ac:spMkLst>
            <pc:docMk/>
            <pc:sldMk cId="3736392265" sldId="265"/>
            <ac:spMk id="2" creationId="{445AFDA7-0AEF-6F37-E4D8-3537DE7D935B}"/>
          </ac:spMkLst>
        </pc:spChg>
        <pc:spChg chg="mod">
          <ac:chgData name="Robin Perlman" userId="S::robinperlman@knights.ucf.edu::0be55df1-722d-43d0-8b4c-ce87e14461aa" providerId="AD" clId="Web-{2EF7FDB0-FCAA-0845-2B0C-A2F3142AEF00}" dt="2022-12-09T02:57:17.920" v="699"/>
          <ac:spMkLst>
            <pc:docMk/>
            <pc:sldMk cId="3736392265" sldId="265"/>
            <ac:spMk id="3" creationId="{803DBB0C-A95E-B86E-B4A2-0D83E57506A4}"/>
          </ac:spMkLst>
        </pc:spChg>
        <pc:spChg chg="add">
          <ac:chgData name="Robin Perlman" userId="S::robinperlman@knights.ucf.edu::0be55df1-722d-43d0-8b4c-ce87e14461aa" providerId="AD" clId="Web-{2EF7FDB0-FCAA-0845-2B0C-A2F3142AEF00}" dt="2022-12-09T02:57:17.920" v="699"/>
          <ac:spMkLst>
            <pc:docMk/>
            <pc:sldMk cId="3736392265" sldId="265"/>
            <ac:spMk id="10" creationId="{7FF47CB7-972F-479F-A36D-9E72D26EC8DA}"/>
          </ac:spMkLst>
        </pc:spChg>
        <pc:spChg chg="add">
          <ac:chgData name="Robin Perlman" userId="S::robinperlman@knights.ucf.edu::0be55df1-722d-43d0-8b4c-ce87e14461aa" providerId="AD" clId="Web-{2EF7FDB0-FCAA-0845-2B0C-A2F3142AEF00}" dt="2022-12-09T02:57:17.920" v="699"/>
          <ac:spMkLst>
            <pc:docMk/>
            <pc:sldMk cId="3736392265" sldId="265"/>
            <ac:spMk id="12" creationId="{0D153B68-5844-490D-8E67-F616D6D721CA}"/>
          </ac:spMkLst>
        </pc:spChg>
        <pc:spChg chg="add">
          <ac:chgData name="Robin Perlman" userId="S::robinperlman@knights.ucf.edu::0be55df1-722d-43d0-8b4c-ce87e14461aa" providerId="AD" clId="Web-{2EF7FDB0-FCAA-0845-2B0C-A2F3142AEF00}" dt="2022-12-09T02:57:17.920" v="699"/>
          <ac:spMkLst>
            <pc:docMk/>
            <pc:sldMk cId="3736392265" sldId="265"/>
            <ac:spMk id="14" creationId="{C64E267B-3F5A-4357-9E7F-C5FBE5D3B1E0}"/>
          </ac:spMkLst>
        </pc:spChg>
        <pc:picChg chg="del">
          <ac:chgData name="Robin Perlman" userId="S::robinperlman@knights.ucf.edu::0be55df1-722d-43d0-8b4c-ce87e14461aa" providerId="AD" clId="Web-{2EF7FDB0-FCAA-0845-2B0C-A2F3142AEF00}" dt="2022-12-09T02:53:46.165" v="489"/>
          <ac:picMkLst>
            <pc:docMk/>
            <pc:sldMk cId="3736392265" sldId="265"/>
            <ac:picMk id="4" creationId="{C90CB12F-A547-0507-800C-81D4211B6D5E}"/>
          </ac:picMkLst>
        </pc:picChg>
        <pc:picChg chg="add mod">
          <ac:chgData name="Robin Perlman" userId="S::robinperlman@knights.ucf.edu::0be55df1-722d-43d0-8b4c-ce87e14461aa" providerId="AD" clId="Web-{2EF7FDB0-FCAA-0845-2B0C-A2F3142AEF00}" dt="2022-12-09T02:58:20.375" v="709" actId="1076"/>
          <ac:picMkLst>
            <pc:docMk/>
            <pc:sldMk cId="3736392265" sldId="265"/>
            <ac:picMk id="5" creationId="{399E6CCB-89ED-85E3-74F8-5611450FF19C}"/>
          </ac:picMkLst>
        </pc:picChg>
      </pc:sldChg>
      <pc:sldChg chg="addSp delSp modSp add replId modNotes">
        <pc:chgData name="Robin Perlman" userId="S::robinperlman@knights.ucf.edu::0be55df1-722d-43d0-8b4c-ce87e14461aa" providerId="AD" clId="Web-{2EF7FDB0-FCAA-0845-2B0C-A2F3142AEF00}" dt="2022-12-09T03:13:12.102" v="1214" actId="20577"/>
        <pc:sldMkLst>
          <pc:docMk/>
          <pc:sldMk cId="3831455236" sldId="266"/>
        </pc:sldMkLst>
        <pc:spChg chg="mod">
          <ac:chgData name="Robin Perlman" userId="S::robinperlman@knights.ucf.edu::0be55df1-722d-43d0-8b4c-ce87e14461aa" providerId="AD" clId="Web-{2EF7FDB0-FCAA-0845-2B0C-A2F3142AEF00}" dt="2022-12-09T03:02:39.632" v="816" actId="20577"/>
          <ac:spMkLst>
            <pc:docMk/>
            <pc:sldMk cId="3831455236" sldId="266"/>
            <ac:spMk id="2" creationId="{E34E2ED3-6070-07C3-574D-6A6D1DFFBAC2}"/>
          </ac:spMkLst>
        </pc:spChg>
        <pc:spChg chg="add mod">
          <ac:chgData name="Robin Perlman" userId="S::robinperlman@knights.ucf.edu::0be55df1-722d-43d0-8b4c-ce87e14461aa" providerId="AD" clId="Web-{2EF7FDB0-FCAA-0845-2B0C-A2F3142AEF00}" dt="2022-12-09T03:13:12.102" v="1214" actId="20577"/>
          <ac:spMkLst>
            <pc:docMk/>
            <pc:sldMk cId="3831455236" sldId="266"/>
            <ac:spMk id="5" creationId="{C7DE4F78-69C5-34B7-F6ED-341D30419CD2}"/>
          </ac:spMkLst>
        </pc:spChg>
        <pc:picChg chg="del">
          <ac:chgData name="Robin Perlman" userId="S::robinperlman@knights.ucf.edu::0be55df1-722d-43d0-8b4c-ce87e14461aa" providerId="AD" clId="Web-{2EF7FDB0-FCAA-0845-2B0C-A2F3142AEF00}" dt="2022-12-09T03:02:40.554" v="817"/>
          <ac:picMkLst>
            <pc:docMk/>
            <pc:sldMk cId="3831455236" sldId="266"/>
            <ac:picMk id="4" creationId="{EB399A1F-C0AF-D052-2382-A1D2CCC51D14}"/>
          </ac:picMkLst>
        </pc:picChg>
      </pc:sldChg>
      <pc:sldChg chg="addSp delSp modSp add replId modNotes">
        <pc:chgData name="Robin Perlman" userId="S::robinperlman@knights.ucf.edu::0be55df1-722d-43d0-8b4c-ce87e14461aa" providerId="AD" clId="Web-{2EF7FDB0-FCAA-0845-2B0C-A2F3142AEF00}" dt="2022-12-09T03:15:39.059" v="1309"/>
        <pc:sldMkLst>
          <pc:docMk/>
          <pc:sldMk cId="3560017989" sldId="267"/>
        </pc:sldMkLst>
        <pc:spChg chg="mod">
          <ac:chgData name="Robin Perlman" userId="S::robinperlman@knights.ucf.edu::0be55df1-722d-43d0-8b4c-ce87e14461aa" providerId="AD" clId="Web-{2EF7FDB0-FCAA-0845-2B0C-A2F3142AEF00}" dt="2022-12-09T03:14:02.338" v="1226" actId="20577"/>
          <ac:spMkLst>
            <pc:docMk/>
            <pc:sldMk cId="3560017989" sldId="267"/>
            <ac:spMk id="2" creationId="{E34E2ED3-6070-07C3-574D-6A6D1DFFBAC2}"/>
          </ac:spMkLst>
        </pc:spChg>
        <pc:spChg chg="add del mod">
          <ac:chgData name="Robin Perlman" userId="S::robinperlman@knights.ucf.edu::0be55df1-722d-43d0-8b4c-ce87e14461aa" providerId="AD" clId="Web-{2EF7FDB0-FCAA-0845-2B0C-A2F3142AEF00}" dt="2022-12-09T03:14:27.495" v="1228"/>
          <ac:spMkLst>
            <pc:docMk/>
            <pc:sldMk cId="3560017989" sldId="267"/>
            <ac:spMk id="5" creationId="{ED287C70-FD05-34C3-83AF-503A9EF6A5BF}"/>
          </ac:spMkLst>
        </pc:spChg>
        <pc:picChg chg="del">
          <ac:chgData name="Robin Perlman" userId="S::robinperlman@knights.ucf.edu::0be55df1-722d-43d0-8b4c-ce87e14461aa" providerId="AD" clId="Web-{2EF7FDB0-FCAA-0845-2B0C-A2F3142AEF00}" dt="2022-12-09T03:14:03.103" v="1227"/>
          <ac:picMkLst>
            <pc:docMk/>
            <pc:sldMk cId="3560017989" sldId="267"/>
            <ac:picMk id="4" creationId="{EB399A1F-C0AF-D052-2382-A1D2CCC51D14}"/>
          </ac:picMkLst>
        </pc:picChg>
        <pc:picChg chg="add mod ord">
          <ac:chgData name="Robin Perlman" userId="S::robinperlman@knights.ucf.edu::0be55df1-722d-43d0-8b4c-ce87e14461aa" providerId="AD" clId="Web-{2EF7FDB0-FCAA-0845-2B0C-A2F3142AEF00}" dt="2022-12-09T03:14:27.495" v="1228"/>
          <ac:picMkLst>
            <pc:docMk/>
            <pc:sldMk cId="3560017989" sldId="267"/>
            <ac:picMk id="6" creationId="{374B4B5B-1FE6-F021-8598-263B4FD4D142}"/>
          </ac:picMkLst>
        </pc:picChg>
      </pc:sldChg>
      <pc:sldChg chg="modSp add replId modNotes">
        <pc:chgData name="Robin Perlman" userId="S::robinperlman@knights.ucf.edu::0be55df1-722d-43d0-8b4c-ce87e14461aa" providerId="AD" clId="Web-{2EF7FDB0-FCAA-0845-2B0C-A2F3142AEF00}" dt="2022-12-09T03:30:52.364" v="2018"/>
        <pc:sldMkLst>
          <pc:docMk/>
          <pc:sldMk cId="2736701255" sldId="268"/>
        </pc:sldMkLst>
        <pc:spChg chg="mod">
          <ac:chgData name="Robin Perlman" userId="S::robinperlman@knights.ucf.edu::0be55df1-722d-43d0-8b4c-ce87e14461aa" providerId="AD" clId="Web-{2EF7FDB0-FCAA-0845-2B0C-A2F3142AEF00}" dt="2022-12-09T03:20:00.878" v="1516" actId="20577"/>
          <ac:spMkLst>
            <pc:docMk/>
            <pc:sldMk cId="2736701255" sldId="268"/>
            <ac:spMk id="2" creationId="{DBE5978E-6A9C-FBA1-F6EA-C8B97C8A2984}"/>
          </ac:spMkLst>
        </pc:spChg>
        <pc:spChg chg="mod">
          <ac:chgData name="Robin Perlman" userId="S::robinperlman@knights.ucf.edu::0be55df1-722d-43d0-8b4c-ce87e14461aa" providerId="AD" clId="Web-{2EF7FDB0-FCAA-0845-2B0C-A2F3142AEF00}" dt="2022-12-09T03:28:44.674" v="1844" actId="20577"/>
          <ac:spMkLst>
            <pc:docMk/>
            <pc:sldMk cId="2736701255" sldId="268"/>
            <ac:spMk id="3" creationId="{2D79164A-255B-D107-BBC0-1F0E57BCC94D}"/>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2:09:58.658"/>
    </inkml:context>
    <inkml:brush xml:id="br0">
      <inkml:brushProperty name="width" value="0.05" units="cm"/>
      <inkml:brushProperty name="height" value="0.05" units="cm"/>
    </inkml:brush>
  </inkml:definitions>
  <inkml:trace contextRef="#ctx0" brushRef="#br0">1 0 32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1:48:45.453"/>
    </inkml:context>
    <inkml:brush xml:id="br0">
      <inkml:brushProperty name="width" value="0.05" units="cm"/>
      <inkml:brushProperty name="height" value="0.05" units="cm"/>
    </inkml:brush>
  </inkml:definitions>
  <inkml:trace contextRef="#ctx0" brushRef="#br0">1 0 32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1:48:45.453"/>
    </inkml:context>
    <inkml:brush xml:id="br0">
      <inkml:brushProperty name="width" value="0.05" units="cm"/>
      <inkml:brushProperty name="height" value="0.05" units="cm"/>
    </inkml:brush>
  </inkml:definitions>
  <inkml:trace contextRef="#ctx0" brushRef="#br0">1 0 32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2T11:48:45.453"/>
    </inkml:context>
    <inkml:brush xml:id="br0">
      <inkml:brushProperty name="width" value="0.05" units="cm"/>
      <inkml:brushProperty name="height" value="0.05" units="cm"/>
    </inkml:brush>
  </inkml:definitions>
  <inkml:trace contextRef="#ctx0" brushRef="#br0">1 0 32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89342-EB26-4D22-92C8-CDBAE387663B}" type="datetimeFigureOut">
              <a:t>1/23/2023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F77C3E-2990-4702-BBFE-E52C6D8093EC}" type="slidenum">
              <a:t>‹#›</a:t>
            </a:fld>
            <a:endParaRPr lang="en-US"/>
          </a:p>
        </p:txBody>
      </p:sp>
    </p:spTree>
    <p:extLst>
      <p:ext uri="{BB962C8B-B14F-4D97-AF65-F5344CB8AC3E}">
        <p14:creationId xmlns:p14="http://schemas.microsoft.com/office/powerpoint/2010/main" val="978322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rxiv.org/pdf/1908.07490.pdf"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Jennifer</a:t>
            </a:r>
          </a:p>
        </p:txBody>
      </p:sp>
      <p:sp>
        <p:nvSpPr>
          <p:cNvPr id="4" name="Slide Number Placeholder 3"/>
          <p:cNvSpPr>
            <a:spLocks noGrp="1"/>
          </p:cNvSpPr>
          <p:nvPr>
            <p:ph type="sldNum" sz="quarter" idx="5"/>
          </p:nvPr>
        </p:nvSpPr>
        <p:spPr/>
        <p:txBody>
          <a:bodyPr/>
          <a:lstStyle/>
          <a:p>
            <a:fld id="{7FF77C3E-2990-4702-BBFE-E52C6D8093EC}" type="slidenum">
              <a:rPr lang="en-US" smtClean="0"/>
              <a:t>1</a:t>
            </a:fld>
            <a:endParaRPr lang="en-US"/>
          </a:p>
        </p:txBody>
      </p:sp>
    </p:spTree>
    <p:extLst>
      <p:ext uri="{BB962C8B-B14F-4D97-AF65-F5344CB8AC3E}">
        <p14:creationId xmlns:p14="http://schemas.microsoft.com/office/powerpoint/2010/main" val="1314727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Jennifer</a:t>
            </a:r>
          </a:p>
          <a:p>
            <a:endParaRPr lang="en-US"/>
          </a:p>
        </p:txBody>
      </p:sp>
      <p:sp>
        <p:nvSpPr>
          <p:cNvPr id="4" name="Slide Number Placeholder 3"/>
          <p:cNvSpPr>
            <a:spLocks noGrp="1"/>
          </p:cNvSpPr>
          <p:nvPr>
            <p:ph type="sldNum" sz="quarter" idx="5"/>
          </p:nvPr>
        </p:nvSpPr>
        <p:spPr/>
        <p:txBody>
          <a:bodyPr/>
          <a:lstStyle/>
          <a:p>
            <a:fld id="{7FF77C3E-2990-4702-BBFE-E52C6D8093EC}" type="slidenum">
              <a:rPr lang="en-US" smtClean="0"/>
              <a:t>10</a:t>
            </a:fld>
            <a:endParaRPr lang="en-US"/>
          </a:p>
        </p:txBody>
      </p:sp>
    </p:spTree>
    <p:extLst>
      <p:ext uri="{BB962C8B-B14F-4D97-AF65-F5344CB8AC3E}">
        <p14:creationId xmlns:p14="http://schemas.microsoft.com/office/powerpoint/2010/main" val="3072447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Jennifer</a:t>
            </a:r>
          </a:p>
          <a:p>
            <a:r>
              <a:rPr lang="en-US" err="1">
                <a:cs typeface="Calibri"/>
              </a:rPr>
              <a:t>PySimpleGUI</a:t>
            </a:r>
            <a:endParaRPr lang="en-US">
              <a:cs typeface="Calibri"/>
            </a:endParaRPr>
          </a:p>
          <a:p>
            <a:r>
              <a:rPr lang="en-US">
                <a:cs typeface="Calibri"/>
              </a:rPr>
              <a:t>- This Proof of Concept Demo was initially presented to Joe earlier in the semester</a:t>
            </a:r>
          </a:p>
          <a:p>
            <a:r>
              <a:rPr lang="en-US">
                <a:cs typeface="Calibri"/>
              </a:rPr>
              <a:t>- Proof of concept for the basic goal of performing VQA on a live video feed from the </a:t>
            </a:r>
            <a:r>
              <a:rPr lang="en-US" err="1">
                <a:cs typeface="Calibri"/>
              </a:rPr>
              <a:t>AirSim</a:t>
            </a:r>
            <a:r>
              <a:rPr lang="en-US">
                <a:cs typeface="Calibri"/>
              </a:rPr>
              <a:t> environment</a:t>
            </a:r>
          </a:p>
          <a:p>
            <a:r>
              <a:rPr lang="en-US">
                <a:cs typeface="Calibri"/>
              </a:rPr>
              <a:t>- This simple architecture design shows a simplified view of the goals for the project</a:t>
            </a:r>
          </a:p>
        </p:txBody>
      </p:sp>
      <p:sp>
        <p:nvSpPr>
          <p:cNvPr id="4" name="Slide Number Placeholder 3"/>
          <p:cNvSpPr>
            <a:spLocks noGrp="1"/>
          </p:cNvSpPr>
          <p:nvPr>
            <p:ph type="sldNum" sz="quarter" idx="5"/>
          </p:nvPr>
        </p:nvSpPr>
        <p:spPr/>
        <p:txBody>
          <a:bodyPr/>
          <a:lstStyle/>
          <a:p>
            <a:fld id="{7FF77C3E-2990-4702-BBFE-E52C6D8093EC}" type="slidenum">
              <a:t>11</a:t>
            </a:fld>
            <a:endParaRPr lang="en-US"/>
          </a:p>
        </p:txBody>
      </p:sp>
    </p:spTree>
    <p:extLst>
      <p:ext uri="{BB962C8B-B14F-4D97-AF65-F5344CB8AC3E}">
        <p14:creationId xmlns:p14="http://schemas.microsoft.com/office/powerpoint/2010/main" val="743593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Jennifer</a:t>
            </a:r>
          </a:p>
          <a:p>
            <a:endParaRPr lang="en-US"/>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7FF77C3E-2990-4702-BBFE-E52C6D8093EC}" type="slidenum">
              <a:rPr lang="en-US" smtClean="0"/>
              <a:t>12</a:t>
            </a:fld>
            <a:endParaRPr lang="en-US"/>
          </a:p>
        </p:txBody>
      </p:sp>
    </p:spTree>
    <p:extLst>
      <p:ext uri="{BB962C8B-B14F-4D97-AF65-F5344CB8AC3E}">
        <p14:creationId xmlns:p14="http://schemas.microsoft.com/office/powerpoint/2010/main" val="39136253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Jennifer</a:t>
            </a:r>
            <a:endParaRPr lang="en-US">
              <a:cs typeface="Calibri"/>
            </a:endParaRPr>
          </a:p>
          <a:p>
            <a:r>
              <a:rPr lang="en-US"/>
              <a:t>- </a:t>
            </a:r>
            <a:r>
              <a:rPr lang="en-US" err="1"/>
              <a:t>PySimpleGUI</a:t>
            </a:r>
            <a:r>
              <a:rPr lang="en-US"/>
              <a:t> lacks development features</a:t>
            </a:r>
            <a:endParaRPr lang="en-US">
              <a:cs typeface="Calibri"/>
            </a:endParaRPr>
          </a:p>
          <a:p>
            <a:r>
              <a:rPr lang="en-US"/>
              <a:t>- Created using QT framework</a:t>
            </a:r>
            <a:endParaRPr lang="en-US">
              <a:cs typeface="Calibri"/>
            </a:endParaRPr>
          </a:p>
          <a:p>
            <a:r>
              <a:rPr lang="en-US"/>
              <a:t>-Using the PySide6 library</a:t>
            </a:r>
            <a:endParaRPr lang="en-US">
              <a:cs typeface="Calibri" panose="020F0502020204030204"/>
            </a:endParaRPr>
          </a:p>
          <a:p>
            <a:r>
              <a:rPr lang="en-US"/>
              <a:t>- Inherent cross-platform support</a:t>
            </a:r>
            <a:endParaRPr lang="en-US">
              <a:cs typeface="Calibri"/>
            </a:endParaRPr>
          </a:p>
          <a:p>
            <a:r>
              <a:rPr lang="en-US"/>
              <a:t>- Development in the QT Creator software</a:t>
            </a:r>
            <a:endParaRPr lang="en-US">
              <a:cs typeface="Calibri"/>
            </a:endParaRPr>
          </a:p>
          <a:p>
            <a:r>
              <a:rPr lang="en-US"/>
              <a:t>     - QT-based python GUI</a:t>
            </a:r>
            <a:endParaRPr lang="en-US">
              <a:cs typeface="Calibri"/>
            </a:endParaRPr>
          </a:p>
          <a:p>
            <a:r>
              <a:rPr lang="en-US"/>
              <a:t>     -Visual GUI editing</a:t>
            </a:r>
            <a:endParaRPr lang="en-US">
              <a:cs typeface="Calibri"/>
            </a:endParaRPr>
          </a:p>
          <a:p>
            <a:r>
              <a:rPr lang="en-US"/>
              <a:t>     -Edit .UI files that are converted to python class equivalent at run time</a:t>
            </a:r>
            <a:endParaRPr lang="en-US">
              <a:cs typeface="Calibri"/>
            </a:endParaRPr>
          </a:p>
          <a:p>
            <a:r>
              <a:rPr lang="en-US"/>
              <a:t>     -Editing of python code</a:t>
            </a:r>
            <a:endParaRPr lang="en-US">
              <a:cs typeface="Calibri"/>
            </a:endParaRPr>
          </a:p>
          <a:p>
            <a:r>
              <a:rPr lang="en-US"/>
              <a:t>Visualization</a:t>
            </a:r>
            <a:endParaRPr lang="en-US">
              <a:cs typeface="Calibri"/>
            </a:endParaRPr>
          </a:p>
          <a:p>
            <a:r>
              <a:rPr lang="en-US"/>
              <a:t>-Object detection bounding box results</a:t>
            </a:r>
            <a:endParaRPr lang="en-US">
              <a:cs typeface="Calibri"/>
            </a:endParaRPr>
          </a:p>
          <a:p>
            <a:r>
              <a:rPr lang="en-US"/>
              <a:t>-Model attention grad cam images</a:t>
            </a:r>
            <a:endParaRPr lang="en-US">
              <a:cs typeface="Calibri"/>
            </a:endParaRPr>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7FF77C3E-2990-4702-BBFE-E52C6D8093EC}" type="slidenum">
              <a:t>13</a:t>
            </a:fld>
            <a:endParaRPr lang="en-US"/>
          </a:p>
        </p:txBody>
      </p:sp>
    </p:spTree>
    <p:extLst>
      <p:ext uri="{BB962C8B-B14F-4D97-AF65-F5344CB8AC3E}">
        <p14:creationId xmlns:p14="http://schemas.microsoft.com/office/powerpoint/2010/main" val="1196264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Jennifer</a:t>
            </a:r>
          </a:p>
          <a:p>
            <a:endParaRPr lang="en-US">
              <a:cs typeface="Calibri"/>
            </a:endParaRPr>
          </a:p>
        </p:txBody>
      </p:sp>
      <p:sp>
        <p:nvSpPr>
          <p:cNvPr id="4" name="Slide Number Placeholder 3"/>
          <p:cNvSpPr>
            <a:spLocks noGrp="1"/>
          </p:cNvSpPr>
          <p:nvPr>
            <p:ph type="sldNum" sz="quarter" idx="5"/>
          </p:nvPr>
        </p:nvSpPr>
        <p:spPr/>
        <p:txBody>
          <a:bodyPr/>
          <a:lstStyle/>
          <a:p>
            <a:fld id="{7FF77C3E-2990-4702-BBFE-E52C6D8093EC}" type="slidenum">
              <a:rPr lang="en-US" smtClean="0"/>
              <a:t>14</a:t>
            </a:fld>
            <a:endParaRPr lang="en-US"/>
          </a:p>
        </p:txBody>
      </p:sp>
    </p:spTree>
    <p:extLst>
      <p:ext uri="{BB962C8B-B14F-4D97-AF65-F5344CB8AC3E}">
        <p14:creationId xmlns:p14="http://schemas.microsoft.com/office/powerpoint/2010/main" val="557382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Jennifer</a:t>
            </a:r>
          </a:p>
        </p:txBody>
      </p:sp>
      <p:sp>
        <p:nvSpPr>
          <p:cNvPr id="4" name="Slide Number Placeholder 3"/>
          <p:cNvSpPr>
            <a:spLocks noGrp="1"/>
          </p:cNvSpPr>
          <p:nvPr>
            <p:ph type="sldNum" sz="quarter" idx="5"/>
          </p:nvPr>
        </p:nvSpPr>
        <p:spPr/>
        <p:txBody>
          <a:bodyPr/>
          <a:lstStyle/>
          <a:p>
            <a:fld id="{7FF77C3E-2990-4702-BBFE-E52C6D8093EC}" type="slidenum">
              <a:rPr lang="en-US" smtClean="0"/>
              <a:t>15</a:t>
            </a:fld>
            <a:endParaRPr lang="en-US"/>
          </a:p>
        </p:txBody>
      </p:sp>
    </p:spTree>
    <p:extLst>
      <p:ext uri="{BB962C8B-B14F-4D97-AF65-F5344CB8AC3E}">
        <p14:creationId xmlns:p14="http://schemas.microsoft.com/office/powerpoint/2010/main" val="37040925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Brandon</a:t>
            </a:r>
          </a:p>
          <a:p>
            <a:endParaRPr lang="en-US">
              <a:cs typeface="Calibri"/>
            </a:endParaRPr>
          </a:p>
        </p:txBody>
      </p:sp>
      <p:sp>
        <p:nvSpPr>
          <p:cNvPr id="4" name="Slide Number Placeholder 3"/>
          <p:cNvSpPr>
            <a:spLocks noGrp="1"/>
          </p:cNvSpPr>
          <p:nvPr>
            <p:ph type="sldNum" sz="quarter" idx="5"/>
          </p:nvPr>
        </p:nvSpPr>
        <p:spPr/>
        <p:txBody>
          <a:bodyPr/>
          <a:lstStyle/>
          <a:p>
            <a:fld id="{7FF77C3E-2990-4702-BBFE-E52C6D8093EC}" type="slidenum">
              <a:rPr lang="en-US" smtClean="0"/>
              <a:t>16</a:t>
            </a:fld>
            <a:endParaRPr lang="en-US"/>
          </a:p>
        </p:txBody>
      </p:sp>
    </p:spTree>
    <p:extLst>
      <p:ext uri="{BB962C8B-B14F-4D97-AF65-F5344CB8AC3E}">
        <p14:creationId xmlns:p14="http://schemas.microsoft.com/office/powerpoint/2010/main" val="3112894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a:t>
            </a:r>
          </a:p>
        </p:txBody>
      </p:sp>
      <p:sp>
        <p:nvSpPr>
          <p:cNvPr id="4" name="Slide Number Placeholder 3"/>
          <p:cNvSpPr>
            <a:spLocks noGrp="1"/>
          </p:cNvSpPr>
          <p:nvPr>
            <p:ph type="sldNum" sz="quarter" idx="5"/>
          </p:nvPr>
        </p:nvSpPr>
        <p:spPr/>
        <p:txBody>
          <a:bodyPr/>
          <a:lstStyle/>
          <a:p>
            <a:fld id="{7FF77C3E-2990-4702-BBFE-E52C6D8093EC}" type="slidenum">
              <a:rPr lang="en-US" smtClean="0"/>
              <a:t>2</a:t>
            </a:fld>
            <a:endParaRPr lang="en-US"/>
          </a:p>
        </p:txBody>
      </p:sp>
    </p:spTree>
    <p:extLst>
      <p:ext uri="{BB962C8B-B14F-4D97-AF65-F5344CB8AC3E}">
        <p14:creationId xmlns:p14="http://schemas.microsoft.com/office/powerpoint/2010/main" val="588968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Brandon</a:t>
            </a:r>
          </a:p>
          <a:p>
            <a:endParaRPr lang="en-US">
              <a:cs typeface="Calibri"/>
            </a:endParaRPr>
          </a:p>
        </p:txBody>
      </p:sp>
      <p:sp>
        <p:nvSpPr>
          <p:cNvPr id="4" name="Slide Number Placeholder 3"/>
          <p:cNvSpPr>
            <a:spLocks noGrp="1"/>
          </p:cNvSpPr>
          <p:nvPr>
            <p:ph type="sldNum" sz="quarter" idx="5"/>
          </p:nvPr>
        </p:nvSpPr>
        <p:spPr/>
        <p:txBody>
          <a:bodyPr/>
          <a:lstStyle/>
          <a:p>
            <a:fld id="{7FF77C3E-2990-4702-BBFE-E52C6D8093EC}" type="slidenum">
              <a:rPr lang="en-US" smtClean="0"/>
              <a:t>3</a:t>
            </a:fld>
            <a:endParaRPr lang="en-US"/>
          </a:p>
        </p:txBody>
      </p:sp>
    </p:spTree>
    <p:extLst>
      <p:ext uri="{BB962C8B-B14F-4D97-AF65-F5344CB8AC3E}">
        <p14:creationId xmlns:p14="http://schemas.microsoft.com/office/powerpoint/2010/main" val="1411119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Ayden</a:t>
            </a:r>
          </a:p>
        </p:txBody>
      </p:sp>
      <p:sp>
        <p:nvSpPr>
          <p:cNvPr id="4" name="Slide Number Placeholder 3"/>
          <p:cNvSpPr>
            <a:spLocks noGrp="1"/>
          </p:cNvSpPr>
          <p:nvPr>
            <p:ph type="sldNum" sz="quarter" idx="5"/>
          </p:nvPr>
        </p:nvSpPr>
        <p:spPr/>
        <p:txBody>
          <a:bodyPr/>
          <a:lstStyle/>
          <a:p>
            <a:fld id="{7FF77C3E-2990-4702-BBFE-E52C6D8093EC}" type="slidenum">
              <a:rPr lang="en-US" smtClean="0"/>
              <a:t>4</a:t>
            </a:fld>
            <a:endParaRPr lang="en-US"/>
          </a:p>
        </p:txBody>
      </p:sp>
    </p:spTree>
    <p:extLst>
      <p:ext uri="{BB962C8B-B14F-4D97-AF65-F5344CB8AC3E}">
        <p14:creationId xmlns:p14="http://schemas.microsoft.com/office/powerpoint/2010/main" val="15506800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Marco</a:t>
            </a:r>
          </a:p>
          <a:p>
            <a:endParaRPr lang="en-US">
              <a:cs typeface="Calibri"/>
            </a:endParaRPr>
          </a:p>
          <a:p>
            <a:r>
              <a:rPr lang="en-US">
                <a:cs typeface="Calibri"/>
              </a:rPr>
              <a:t>Have Marco explain the dataset specification, but its in the senior design final doc submission under the heading "Dataset Specifications". We also want feedback on how large our dataset should be.. We are currently saying a minimum of 250 images with 3 questions each.</a:t>
            </a:r>
          </a:p>
          <a:p>
            <a:endParaRPr lang="en-US">
              <a:cs typeface="Calibri"/>
            </a:endParaRPr>
          </a:p>
          <a:p>
            <a:r>
              <a:rPr lang="en-US">
                <a:cs typeface="Calibri"/>
              </a:rPr>
              <a:t>Although we created a simple POC demo, the GUI software we used would not be suitable for the final results. We are remaking it with PySide6 and QT framework because it will be more capable of handling the multitude of goals we have for the final project.</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7FF77C3E-2990-4702-BBFE-E52C6D8093EC}" type="slidenum">
              <a:t>5</a:t>
            </a:fld>
            <a:endParaRPr lang="en-US"/>
          </a:p>
        </p:txBody>
      </p:sp>
    </p:spTree>
    <p:extLst>
      <p:ext uri="{BB962C8B-B14F-4D97-AF65-F5344CB8AC3E}">
        <p14:creationId xmlns:p14="http://schemas.microsoft.com/office/powerpoint/2010/main" val="1405671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Sam</a:t>
            </a:r>
          </a:p>
          <a:p>
            <a:endParaRPr lang="en-US">
              <a:cs typeface="Calibri"/>
            </a:endParaRPr>
          </a:p>
          <a:p>
            <a:r>
              <a:rPr lang="en-US">
                <a:cs typeface="Calibri"/>
              </a:rPr>
              <a:t>The answers are derived from classification</a:t>
            </a:r>
          </a:p>
          <a:p>
            <a:endParaRPr lang="en-US">
              <a:cs typeface="Calibri"/>
            </a:endParaRPr>
          </a:p>
        </p:txBody>
      </p:sp>
      <p:sp>
        <p:nvSpPr>
          <p:cNvPr id="4" name="Slide Number Placeholder 3"/>
          <p:cNvSpPr>
            <a:spLocks noGrp="1"/>
          </p:cNvSpPr>
          <p:nvPr>
            <p:ph type="sldNum" sz="quarter" idx="5"/>
          </p:nvPr>
        </p:nvSpPr>
        <p:spPr/>
        <p:txBody>
          <a:bodyPr/>
          <a:lstStyle/>
          <a:p>
            <a:fld id="{7FF77C3E-2990-4702-BBFE-E52C6D8093EC}" type="slidenum">
              <a:rPr lang="en-US" smtClean="0"/>
              <a:t>6</a:t>
            </a:fld>
            <a:endParaRPr lang="en-US"/>
          </a:p>
        </p:txBody>
      </p:sp>
    </p:spTree>
    <p:extLst>
      <p:ext uri="{BB962C8B-B14F-4D97-AF65-F5344CB8AC3E}">
        <p14:creationId xmlns:p14="http://schemas.microsoft.com/office/powerpoint/2010/main" val="3319125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Sam</a:t>
            </a:r>
          </a:p>
          <a:p>
            <a:r>
              <a:rPr lang="en-US">
                <a:cs typeface="Calibri"/>
              </a:rPr>
              <a:t>For counting problem, our VQA models tend to have problems correctly answering this question when many objects are spatially close to one another. So a huge traffic jam may be difficult to obtain the correct answer..</a:t>
            </a:r>
          </a:p>
          <a:p>
            <a:endParaRPr lang="en-US">
              <a:cs typeface="Calibri"/>
            </a:endParaRPr>
          </a:p>
          <a:p>
            <a:r>
              <a:rPr lang="en-US">
                <a:cs typeface="Calibri"/>
              </a:rPr>
              <a:t>For camera anomaly, the we plan to simulate these anomalies through our dataset by adding blur, pixel corruption, </a:t>
            </a:r>
            <a:r>
              <a:rPr lang="en-US" err="1">
                <a:cs typeface="Calibri"/>
              </a:rPr>
              <a:t>etc</a:t>
            </a:r>
            <a:r>
              <a:rPr lang="en-US">
                <a:cs typeface="Calibri"/>
              </a:rPr>
              <a:t> to the images. The goal will be to add these anomaly affects to the application screen to simulate real time blur effects, etc. </a:t>
            </a:r>
          </a:p>
        </p:txBody>
      </p:sp>
      <p:sp>
        <p:nvSpPr>
          <p:cNvPr id="4" name="Slide Number Placeholder 3"/>
          <p:cNvSpPr>
            <a:spLocks noGrp="1"/>
          </p:cNvSpPr>
          <p:nvPr>
            <p:ph type="sldNum" sz="quarter" idx="5"/>
          </p:nvPr>
        </p:nvSpPr>
        <p:spPr/>
        <p:txBody>
          <a:bodyPr/>
          <a:lstStyle/>
          <a:p>
            <a:fld id="{7FF77C3E-2990-4702-BBFE-E52C6D8093EC}" type="slidenum">
              <a:t>7</a:t>
            </a:fld>
            <a:endParaRPr lang="en-US"/>
          </a:p>
        </p:txBody>
      </p:sp>
    </p:spTree>
    <p:extLst>
      <p:ext uri="{BB962C8B-B14F-4D97-AF65-F5344CB8AC3E}">
        <p14:creationId xmlns:p14="http://schemas.microsoft.com/office/powerpoint/2010/main" val="4192634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Marco</a:t>
            </a:r>
          </a:p>
          <a:p>
            <a:r>
              <a:rPr lang="en-US">
                <a:cs typeface="Calibri"/>
              </a:rPr>
              <a:t>Original Paper: </a:t>
            </a:r>
            <a:r>
              <a:rPr lang="en-US"/>
              <a:t>https://arxiv.org/pdf/2102.03334.pdf</a:t>
            </a:r>
            <a:endParaRPr lang="en-US">
              <a:cs typeface="Calibri"/>
            </a:endParaRPr>
          </a:p>
        </p:txBody>
      </p:sp>
      <p:sp>
        <p:nvSpPr>
          <p:cNvPr id="4" name="Slide Number Placeholder 3"/>
          <p:cNvSpPr>
            <a:spLocks noGrp="1"/>
          </p:cNvSpPr>
          <p:nvPr>
            <p:ph type="sldNum" sz="quarter" idx="5"/>
          </p:nvPr>
        </p:nvSpPr>
        <p:spPr/>
        <p:txBody>
          <a:bodyPr/>
          <a:lstStyle/>
          <a:p>
            <a:fld id="{7FF77C3E-2990-4702-BBFE-E52C6D8093EC}" type="slidenum">
              <a:t>8</a:t>
            </a:fld>
            <a:endParaRPr lang="en-US"/>
          </a:p>
        </p:txBody>
      </p:sp>
    </p:spTree>
    <p:extLst>
      <p:ext uri="{BB962C8B-B14F-4D97-AF65-F5344CB8AC3E}">
        <p14:creationId xmlns:p14="http://schemas.microsoft.com/office/powerpoint/2010/main" val="5809338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Marco</a:t>
            </a:r>
          </a:p>
          <a:p>
            <a:r>
              <a:rPr lang="en-US">
                <a:cs typeface="Calibri"/>
              </a:rPr>
              <a:t>Original Paper: </a:t>
            </a:r>
            <a:r>
              <a:rPr lang="en-US">
                <a:hlinkClick r:id="rId3"/>
              </a:rPr>
              <a:t>https://arxiv.org/pdf/1908.07490.pdf</a:t>
            </a:r>
            <a:endParaRPr lang="en-US">
              <a:cs typeface="Calibri"/>
            </a:endParaRPr>
          </a:p>
          <a:p>
            <a:r>
              <a:rPr lang="en-US">
                <a:cs typeface="Calibri"/>
              </a:rPr>
              <a:t>Runs object detection first, so it takes longer structurally</a:t>
            </a:r>
          </a:p>
          <a:p>
            <a:r>
              <a:rPr lang="en-US">
                <a:cs typeface="Calibri"/>
              </a:rPr>
              <a:t>Both models classify answers, not creating answers from scratch</a:t>
            </a:r>
          </a:p>
          <a:p>
            <a:r>
              <a:rPr lang="en-US">
                <a:cs typeface="Calibri"/>
              </a:rPr>
              <a:t>Since Faster R CNN only needs to process an image once – there exists the possibility of caching</a:t>
            </a:r>
          </a:p>
          <a:p>
            <a:endParaRPr lang="en-US">
              <a:cs typeface="Calibri"/>
            </a:endParaRPr>
          </a:p>
        </p:txBody>
      </p:sp>
      <p:sp>
        <p:nvSpPr>
          <p:cNvPr id="4" name="Slide Number Placeholder 3"/>
          <p:cNvSpPr>
            <a:spLocks noGrp="1"/>
          </p:cNvSpPr>
          <p:nvPr>
            <p:ph type="sldNum" sz="quarter" idx="5"/>
          </p:nvPr>
        </p:nvSpPr>
        <p:spPr/>
        <p:txBody>
          <a:bodyPr/>
          <a:lstStyle/>
          <a:p>
            <a:fld id="{7FF77C3E-2990-4702-BBFE-E52C6D8093EC}" type="slidenum">
              <a:t>9</a:t>
            </a:fld>
            <a:endParaRPr lang="en-US"/>
          </a:p>
        </p:txBody>
      </p:sp>
    </p:spTree>
    <p:extLst>
      <p:ext uri="{BB962C8B-B14F-4D97-AF65-F5344CB8AC3E}">
        <p14:creationId xmlns:p14="http://schemas.microsoft.com/office/powerpoint/2010/main" val="2531189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91F9259A-1FE3-4FF9-8A07-BDD8177164ED}" type="datetime4">
              <a:rPr lang="en-US" smtClean="0"/>
              <a:t>January 23, 2023</a:t>
            </a:fld>
            <a:endParaRPr lang="en-US"/>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105279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F0171A2-02C1-4543-8B6B-FCF7E69712DF}"/>
              </a:ext>
            </a:extLst>
          </p:cNvPr>
          <p:cNvSpPr>
            <a:spLocks noGrp="1"/>
          </p:cNvSpPr>
          <p:nvPr>
            <p:ph type="body" orient="vert" idx="1"/>
          </p:nvPr>
        </p:nvSpPr>
        <p:spPr>
          <a:xfrm>
            <a:off x="1050879" y="1825625"/>
            <a:ext cx="9810604" cy="45166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95027C-A386-44E4-AFE1-33AFFDA3AD8F}"/>
              </a:ext>
            </a:extLst>
          </p:cNvPr>
          <p:cNvSpPr>
            <a:spLocks noGrp="1"/>
          </p:cNvSpPr>
          <p:nvPr>
            <p:ph type="dt" sz="half" idx="10"/>
          </p:nvPr>
        </p:nvSpPr>
        <p:spPr/>
        <p:txBody>
          <a:bodyPr/>
          <a:lstStyle/>
          <a:p>
            <a:fld id="{E5CC3C8F-D4A7-4EAD-92AD-82C91CB8BB85}" type="datetime4">
              <a:rPr lang="en-US" smtClean="0"/>
              <a:t>January 23, 2023</a:t>
            </a:fld>
            <a:endParaRPr lang="en-US"/>
          </a:p>
        </p:txBody>
      </p:sp>
      <p:sp>
        <p:nvSpPr>
          <p:cNvPr id="5" name="Footer Placeholder 4">
            <a:extLst>
              <a:ext uri="{FF2B5EF4-FFF2-40B4-BE49-F238E27FC236}">
                <a16:creationId xmlns:a16="http://schemas.microsoft.com/office/drawing/2014/main" id="{FB1BF710-0558-4457-825D-48713CAED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7F93D-5DC3-4C36-AEB0-79CDB15C316A}"/>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7" name="Title 6">
            <a:extLst>
              <a:ext uri="{FF2B5EF4-FFF2-40B4-BE49-F238E27FC236}">
                <a16:creationId xmlns:a16="http://schemas.microsoft.com/office/drawing/2014/main" id="{87CFC0C8-11FE-4003-B2D6-B7B8E27905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003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B41C5-3638-439D-BA61-4DAA142226E8}"/>
              </a:ext>
            </a:extLst>
          </p:cNvPr>
          <p:cNvSpPr>
            <a:spLocks noGrp="1"/>
          </p:cNvSpPr>
          <p:nvPr>
            <p:ph type="title" orient="vert"/>
          </p:nvPr>
        </p:nvSpPr>
        <p:spPr>
          <a:xfrm>
            <a:off x="8724901" y="464025"/>
            <a:ext cx="2161540" cy="580029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9B91A0-A376-483C-926E-189F376E5520}"/>
              </a:ext>
            </a:extLst>
          </p:cNvPr>
          <p:cNvSpPr>
            <a:spLocks noGrp="1"/>
          </p:cNvSpPr>
          <p:nvPr>
            <p:ph type="body" orient="vert" idx="1"/>
          </p:nvPr>
        </p:nvSpPr>
        <p:spPr>
          <a:xfrm>
            <a:off x="838200" y="464023"/>
            <a:ext cx="7886700" cy="58002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14134E-B7D5-4664-BB2E-6A98ED630A9F}"/>
              </a:ext>
            </a:extLst>
          </p:cNvPr>
          <p:cNvSpPr>
            <a:spLocks noGrp="1"/>
          </p:cNvSpPr>
          <p:nvPr>
            <p:ph type="dt" sz="half" idx="10"/>
          </p:nvPr>
        </p:nvSpPr>
        <p:spPr/>
        <p:txBody>
          <a:bodyPr/>
          <a:lstStyle/>
          <a:p>
            <a:fld id="{BC011D41-E33C-4BC7-8272-37E8417FD097}" type="datetime4">
              <a:rPr lang="en-US" smtClean="0"/>
              <a:t>January 23, 2023</a:t>
            </a:fld>
            <a:endParaRPr lang="en-US"/>
          </a:p>
        </p:txBody>
      </p:sp>
      <p:sp>
        <p:nvSpPr>
          <p:cNvPr id="5" name="Footer Placeholder 4">
            <a:extLst>
              <a:ext uri="{FF2B5EF4-FFF2-40B4-BE49-F238E27FC236}">
                <a16:creationId xmlns:a16="http://schemas.microsoft.com/office/drawing/2014/main" id="{92A54E2A-B1CE-4F2E-9D9A-D47E514D5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7C304-46A8-4179-87A2-B8CC10BAAFAE}"/>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939248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A2DA5B-9862-4A23-8FEC-5C1ABC2EEF1B}"/>
              </a:ext>
            </a:extLst>
          </p:cNvPr>
          <p:cNvSpPr>
            <a:spLocks noGrp="1"/>
          </p:cNvSpPr>
          <p:nvPr>
            <p:ph type="dt" sz="half" idx="10"/>
          </p:nvPr>
        </p:nvSpPr>
        <p:spPr>
          <a:xfrm rot="5400000">
            <a:off x="10506456" y="5074920"/>
            <a:ext cx="2647667" cy="365125"/>
          </a:xfrm>
        </p:spPr>
        <p:txBody>
          <a:bodyPr/>
          <a:lstStyle/>
          <a:p>
            <a:fld id="{5D340FED-6E95-4177-A7EF-CD303B9E611D}" type="datetime4">
              <a:rPr lang="en-US" smtClean="0"/>
              <a:t>January 23, 2023</a:t>
            </a:fld>
            <a:endParaRPr lang="en-US"/>
          </a:p>
        </p:txBody>
      </p:sp>
      <p:sp>
        <p:nvSpPr>
          <p:cNvPr id="5" name="Footer Placeholder 4">
            <a:extLst>
              <a:ext uri="{FF2B5EF4-FFF2-40B4-BE49-F238E27FC236}">
                <a16:creationId xmlns:a16="http://schemas.microsoft.com/office/drawing/2014/main" id="{C63D9A4B-0DA7-46BB-9DCE-3F26075C44C6}"/>
              </a:ext>
            </a:extLst>
          </p:cNvPr>
          <p:cNvSpPr>
            <a:spLocks noGrp="1"/>
          </p:cNvSpPr>
          <p:nvPr>
            <p:ph type="ftr" sz="quarter" idx="11"/>
          </p:nvPr>
        </p:nvSpPr>
        <p:spPr>
          <a:xfrm rot="5400000">
            <a:off x="10451592" y="1408176"/>
            <a:ext cx="2770499" cy="365125"/>
          </a:xfrm>
        </p:spPr>
        <p:txBody>
          <a:bodyPr/>
          <a:lstStyle/>
          <a:p>
            <a:endParaRPr lang="en-US"/>
          </a:p>
        </p:txBody>
      </p:sp>
      <p:sp>
        <p:nvSpPr>
          <p:cNvPr id="6" name="Slide Number Placeholder 5">
            <a:extLst>
              <a:ext uri="{FF2B5EF4-FFF2-40B4-BE49-F238E27FC236}">
                <a16:creationId xmlns:a16="http://schemas.microsoft.com/office/drawing/2014/main" id="{EE6A7C47-81AC-431C-A7C3-2BC71AD14417}"/>
              </a:ext>
            </a:extLst>
          </p:cNvPr>
          <p:cNvSpPr>
            <a:spLocks noGrp="1"/>
          </p:cNvSpPr>
          <p:nvPr>
            <p:ph type="sldNum" sz="quarter" idx="12"/>
          </p:nvPr>
        </p:nvSpPr>
        <p:spPr>
          <a:xfrm>
            <a:off x="11558016" y="3136392"/>
            <a:ext cx="545911" cy="580029"/>
          </a:xfrm>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684491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2E47-4DC7-46C4-9407-FA4CF7E0AAE3}"/>
              </a:ext>
            </a:extLst>
          </p:cNvPr>
          <p:cNvSpPr>
            <a:spLocks noGrp="1"/>
          </p:cNvSpPr>
          <p:nvPr>
            <p:ph type="title"/>
          </p:nvPr>
        </p:nvSpPr>
        <p:spPr>
          <a:xfrm>
            <a:off x="1052513" y="1709738"/>
            <a:ext cx="9087774" cy="3438524"/>
          </a:xfrm>
        </p:spPr>
        <p:txBody>
          <a:bodyPr anchor="b">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6BF7B502-122E-4177-A408-FC436A254215}"/>
              </a:ext>
            </a:extLst>
          </p:cNvPr>
          <p:cNvSpPr>
            <a:spLocks noGrp="1"/>
          </p:cNvSpPr>
          <p:nvPr>
            <p:ph type="body" idx="1"/>
          </p:nvPr>
        </p:nvSpPr>
        <p:spPr>
          <a:xfrm>
            <a:off x="1052513" y="5148262"/>
            <a:ext cx="8844522" cy="113823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29696-2AEF-4765-B33E-7DA328E464FF}"/>
              </a:ext>
            </a:extLst>
          </p:cNvPr>
          <p:cNvSpPr>
            <a:spLocks noGrp="1"/>
          </p:cNvSpPr>
          <p:nvPr>
            <p:ph type="dt" sz="half" idx="10"/>
          </p:nvPr>
        </p:nvSpPr>
        <p:spPr/>
        <p:txBody>
          <a:bodyPr/>
          <a:lstStyle/>
          <a:p>
            <a:fld id="{477962CB-39AD-45A9-800F-54DAB53D6021}" type="datetime4">
              <a:rPr lang="en-US" smtClean="0"/>
              <a:t>January 23, 2023</a:t>
            </a:fld>
            <a:endParaRPr lang="en-US"/>
          </a:p>
        </p:txBody>
      </p:sp>
      <p:sp>
        <p:nvSpPr>
          <p:cNvPr id="5" name="Footer Placeholder 4">
            <a:extLst>
              <a:ext uri="{FF2B5EF4-FFF2-40B4-BE49-F238E27FC236}">
                <a16:creationId xmlns:a16="http://schemas.microsoft.com/office/drawing/2014/main" id="{4729B2E4-2F1C-4FEE-AAB2-4FCC3EEFD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7D4B8-E107-480A-AA17-261CA49BBB5D}"/>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20123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fld id="{2DEDF93D-55AB-4606-B9D7-742F1FC51983}" type="datetime4">
              <a:rPr lang="en-US" smtClean="0"/>
              <a:t>January 23, 2023</a:t>
            </a:fld>
            <a:endParaRPr lang="en-US"/>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350344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EC6ACF-080E-4B7C-B0C0-77E90C16E9F6}"/>
              </a:ext>
            </a:extLst>
          </p:cNvPr>
          <p:cNvSpPr>
            <a:spLocks noGrp="1"/>
          </p:cNvSpPr>
          <p:nvPr>
            <p:ph type="dt" sz="half" idx="10"/>
          </p:nvPr>
        </p:nvSpPr>
        <p:spPr/>
        <p:txBody>
          <a:bodyPr/>
          <a:lstStyle/>
          <a:p>
            <a:fld id="{DDF2841D-FB5C-47AB-B2FF-32E855C1EA71}" type="datetime4">
              <a:rPr lang="en-US" smtClean="0"/>
              <a:t>January 23, 2023</a:t>
            </a:fld>
            <a:endParaRPr lang="en-US"/>
          </a:p>
        </p:txBody>
      </p:sp>
      <p:sp>
        <p:nvSpPr>
          <p:cNvPr id="8" name="Footer Placeholder 7">
            <a:extLst>
              <a:ext uri="{FF2B5EF4-FFF2-40B4-BE49-F238E27FC236}">
                <a16:creationId xmlns:a16="http://schemas.microsoft.com/office/drawing/2014/main" id="{39A68C0B-BC90-4ADA-B6E6-2B30BFF9E7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CE559-C82B-4E27-965B-4AC3C66FC8F8}"/>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8292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DE7304-D393-47F0-ACCC-1F72EFCCE7CA}"/>
              </a:ext>
            </a:extLst>
          </p:cNvPr>
          <p:cNvSpPr>
            <a:spLocks noGrp="1"/>
          </p:cNvSpPr>
          <p:nvPr>
            <p:ph type="dt" sz="half" idx="10"/>
          </p:nvPr>
        </p:nvSpPr>
        <p:spPr/>
        <p:txBody>
          <a:bodyPr/>
          <a:lstStyle/>
          <a:p>
            <a:fld id="{118537E9-D174-424D-BEE8-AFC4CA5F9F97}" type="datetime4">
              <a:rPr lang="en-US" smtClean="0"/>
              <a:t>January 23, 2023</a:t>
            </a:fld>
            <a:endParaRPr lang="en-US"/>
          </a:p>
        </p:txBody>
      </p:sp>
      <p:sp>
        <p:nvSpPr>
          <p:cNvPr id="4" name="Footer Placeholder 3">
            <a:extLst>
              <a:ext uri="{FF2B5EF4-FFF2-40B4-BE49-F238E27FC236}">
                <a16:creationId xmlns:a16="http://schemas.microsoft.com/office/drawing/2014/main" id="{B68451FF-032D-4787-BA4B-5EB415494A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7511D-7256-4A08-BF62-3B3F821A6F02}"/>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6" name="Title 5">
            <a:extLst>
              <a:ext uri="{FF2B5EF4-FFF2-40B4-BE49-F238E27FC236}">
                <a16:creationId xmlns:a16="http://schemas.microsoft.com/office/drawing/2014/main" id="{03FCDA27-1C47-4EA1-A160-EC91FD88BC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2633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E8ADA-7BF8-433A-8770-61C690F37DCB}"/>
              </a:ext>
            </a:extLst>
          </p:cNvPr>
          <p:cNvSpPr>
            <a:spLocks noGrp="1"/>
          </p:cNvSpPr>
          <p:nvPr>
            <p:ph type="dt" sz="half" idx="10"/>
          </p:nvPr>
        </p:nvSpPr>
        <p:spPr/>
        <p:txBody>
          <a:bodyPr/>
          <a:lstStyle/>
          <a:p>
            <a:fld id="{1C7A44C0-F7AC-49C2-8289-1E7A86D9FB50}" type="datetime4">
              <a:rPr lang="en-US" smtClean="0"/>
              <a:t>January 23, 2023</a:t>
            </a:fld>
            <a:endParaRPr lang="en-US"/>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63764B-CF91-4C81-B4C3-5B5E5A973610}"/>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5399885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1063633" y="457200"/>
            <a:ext cx="4170355" cy="1917509"/>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D6CC3-66DD-4D9A-A9C7-F588BA88C992}"/>
              </a:ext>
            </a:extLst>
          </p:cNvPr>
          <p:cNvSpPr>
            <a:spLocks noGrp="1"/>
          </p:cNvSpPr>
          <p:nvPr>
            <p:ph type="dt" sz="half" idx="10"/>
          </p:nvPr>
        </p:nvSpPr>
        <p:spPr/>
        <p:txBody>
          <a:bodyPr/>
          <a:lstStyle/>
          <a:p>
            <a:fld id="{73BB84BC-6E78-40D1-8831-40AB1F596614}" type="datetime4">
              <a:rPr lang="en-US" smtClean="0"/>
              <a:t>January 23, 2023</a:t>
            </a:fld>
            <a:endParaRPr lang="en-US"/>
          </a:p>
        </p:txBody>
      </p:sp>
      <p:sp>
        <p:nvSpPr>
          <p:cNvPr id="6" name="Footer Placeholder 5">
            <a:extLst>
              <a:ext uri="{FF2B5EF4-FFF2-40B4-BE49-F238E27FC236}">
                <a16:creationId xmlns:a16="http://schemas.microsoft.com/office/drawing/2014/main" id="{31359FC8-04EF-4F7D-8E43-4EE0E95DA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1C964-4227-4DEE-87A1-026162DDF664}"/>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973950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EB4E-D4BB-4C86-A820-63474E5A4086}"/>
              </a:ext>
            </a:extLst>
          </p:cNvPr>
          <p:cNvSpPr>
            <a:spLocks noGrp="1"/>
          </p:cNvSpPr>
          <p:nvPr>
            <p:ph type="title"/>
          </p:nvPr>
        </p:nvSpPr>
        <p:spPr>
          <a:xfrm>
            <a:off x="1062038" y="457199"/>
            <a:ext cx="3913241" cy="1928813"/>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FA99A1-8FAF-415D-A399-1B2C2A0F2300}"/>
              </a:ext>
            </a:extLst>
          </p:cNvPr>
          <p:cNvSpPr>
            <a:spLocks noGrp="1"/>
          </p:cNvSpPr>
          <p:nvPr>
            <p:ph type="pic" idx="1"/>
          </p:nvPr>
        </p:nvSpPr>
        <p:spPr>
          <a:xfrm>
            <a:off x="5257752" y="457200"/>
            <a:ext cx="6110288"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4A15BEE-9915-4637-85A2-2AF2872C72BC}"/>
              </a:ext>
            </a:extLst>
          </p:cNvPr>
          <p:cNvSpPr>
            <a:spLocks noGrp="1"/>
          </p:cNvSpPr>
          <p:nvPr>
            <p:ph type="body" sz="half" idx="2"/>
          </p:nvPr>
        </p:nvSpPr>
        <p:spPr>
          <a:xfrm>
            <a:off x="1062038" y="2386013"/>
            <a:ext cx="3913241" cy="4014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3427C-3B67-4ED4-925D-04B9C09AA54B}"/>
              </a:ext>
            </a:extLst>
          </p:cNvPr>
          <p:cNvSpPr>
            <a:spLocks noGrp="1"/>
          </p:cNvSpPr>
          <p:nvPr>
            <p:ph type="dt" sz="half" idx="10"/>
          </p:nvPr>
        </p:nvSpPr>
        <p:spPr/>
        <p:txBody>
          <a:bodyPr/>
          <a:lstStyle/>
          <a:p>
            <a:fld id="{ADFA080F-3961-4D42-BEDE-84A1FED032F1}" type="datetime4">
              <a:rPr lang="en-US" smtClean="0"/>
              <a:t>January 23, 2023</a:t>
            </a:fld>
            <a:endParaRPr lang="en-US"/>
          </a:p>
        </p:txBody>
      </p:sp>
      <p:sp>
        <p:nvSpPr>
          <p:cNvPr id="6" name="Footer Placeholder 5">
            <a:extLst>
              <a:ext uri="{FF2B5EF4-FFF2-40B4-BE49-F238E27FC236}">
                <a16:creationId xmlns:a16="http://schemas.microsoft.com/office/drawing/2014/main" id="{EEB5DAFD-22DE-4E9E-9C72-B16C1F273D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8EE99-49CC-4A30-8ADA-39EFD8DAAD22}"/>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473551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customXml" Target="../ink/ink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vert="horz" lIns="91440" tIns="45720" rIns="91440" bIns="45720" rtlCol="0" anchor="ctr"/>
          <a:lstStyle>
            <a:lvl1pPr algn="l">
              <a:defRPr sz="900" cap="all" spc="300" baseline="0">
                <a:solidFill>
                  <a:schemeClr val="tx1">
                    <a:lumMod val="85000"/>
                    <a:lumOff val="15000"/>
                  </a:schemeClr>
                </a:solidFill>
                <a:latin typeface="+mn-lt"/>
              </a:defRPr>
            </a:lvl1pPr>
          </a:lstStyle>
          <a:p>
            <a:fld id="{A33960BD-7AC1-4217-9611-AAA56D3EE38F}" type="datetime4">
              <a:rPr lang="en-US" smtClean="0"/>
              <a:pPr/>
              <a:t>January 23, 2023</a:t>
            </a:fld>
            <a:endParaRPr lang="en-US">
              <a:latin typeface="+mn-lt"/>
            </a:endParaRPr>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vert="horz" lIns="91440" tIns="45720" rIns="91440" bIns="45720" rtlCol="0" anchor="ctr"/>
          <a:lstStyle>
            <a:lvl1pPr algn="r">
              <a:defRPr sz="900" cap="all" spc="300" baseline="0">
                <a:solidFill>
                  <a:schemeClr val="tx1">
                    <a:lumMod val="85000"/>
                    <a:lumOff val="15000"/>
                  </a:schemeClr>
                </a:solidFill>
                <a:latin typeface="+mn-lt"/>
              </a:defRPr>
            </a:lvl1pPr>
          </a:lstStyle>
          <a:p>
            <a:endParaRPr lang="en-US">
              <a:latin typeface="+mn-lt"/>
            </a:endParaRPr>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vert="horz" lIns="91440" tIns="45720" rIns="91440" bIns="45720" rtlCol="0" anchor="ctr"/>
          <a:lstStyle>
            <a:lvl1pPr algn="ctr">
              <a:defRPr sz="1600">
                <a:solidFill>
                  <a:schemeClr val="tx1">
                    <a:lumMod val="85000"/>
                    <a:lumOff val="15000"/>
                  </a:schemeClr>
                </a:solidFill>
                <a:latin typeface="+mn-lt"/>
              </a:defRPr>
            </a:lvl1pPr>
          </a:lstStyle>
          <a:p>
            <a:fld id="{9D4AEF59-F28E-467C-9EA3-92D1CFAD475A}" type="slidenum">
              <a:rPr lang="en-US" smtClean="0"/>
              <a:pPr/>
              <a:t>‹#›</a:t>
            </a:fld>
            <a:endParaRPr lang="en-US">
              <a:latin typeface="+mn-lt"/>
            </a:endParaRPr>
          </a:p>
        </p:txBody>
      </p:sp>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mc:Choice>
        <mc:Fallback xmlns="">
          <p:pic>
            <p:nvPicPr>
              <p:cNvPr id="18" name="Ink 17">
                <a:extLst>
                  <a:ext uri="{FF2B5EF4-FFF2-40B4-BE49-F238E27FC236}">
                    <a16:creationId xmlns:a16="http://schemas.microsoft.com/office/drawing/2014/main" id="{24D29CCB-7956-4E3E-8880-304085F04BF4}"/>
                  </a:ext>
                </a:extLst>
              </p:cNvPr>
              <p:cNvPicPr/>
              <p:nvPr/>
            </p:nvPicPr>
            <p:blipFill>
              <a:blip r:embed="rId15"/>
              <a:stretch>
                <a:fillRect/>
              </a:stretch>
            </p:blipFill>
            <p:spPr>
              <a:xfrm>
                <a:off x="12481710" y="6333652"/>
                <a:ext cx="18000" cy="18000"/>
              </a:xfrm>
              <a:prstGeom prst="rect">
                <a:avLst/>
              </a:prstGeom>
            </p:spPr>
          </p:pic>
        </mc:Fallback>
      </mc:AlternateContent>
    </p:spTree>
    <p:extLst>
      <p:ext uri="{BB962C8B-B14F-4D97-AF65-F5344CB8AC3E}">
        <p14:creationId xmlns:p14="http://schemas.microsoft.com/office/powerpoint/2010/main" val="3320137012"/>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6" r:id="rId7"/>
    <p:sldLayoutId id="2147483732" r:id="rId8"/>
    <p:sldLayoutId id="2147483733" r:id="rId9"/>
    <p:sldLayoutId id="2147483734" r:id="rId10"/>
    <p:sldLayoutId id="2147483735" r:id="rId11"/>
  </p:sldLayoutIdLst>
  <p:hf sldNum="0" hdr="0" ftr="0" dt="0"/>
  <p:txStyles>
    <p:title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customXml" Target="../ink/ink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xml"/><Relationship Id="rId7" Type="http://schemas.openxmlformats.org/officeDocument/2006/relationships/image" Target="../media/image2.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customXml" Target="../ink/ink3.xml"/><Relationship Id="rId5" Type="http://schemas.openxmlformats.org/officeDocument/2006/relationships/image" Target="../media/image1.png"/><Relationship Id="rId4" Type="http://schemas.openxmlformats.org/officeDocument/2006/relationships/notesSlide" Target="../notesSlides/notesSlide12.xml"/><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2.xml"/><Relationship Id="rId7" Type="http://schemas.openxmlformats.org/officeDocument/2006/relationships/image" Target="../media/image2.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customXml" Target="../ink/ink4.xml"/><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2.xml"/><Relationship Id="rId7" Type="http://schemas.openxmlformats.org/officeDocument/2006/relationships/image" Target="../media/image2.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customXml" Target="../ink/ink5.xml"/><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hila-chefer/Transformer-MM-Explainability"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7">
            <a:extLst>
              <a:ext uri="{FF2B5EF4-FFF2-40B4-BE49-F238E27FC236}">
                <a16:creationId xmlns:a16="http://schemas.microsoft.com/office/drawing/2014/main" id="{9089EED9-F54D-4F20-A2C6-949DE4176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9">
            <a:extLst>
              <a:ext uri="{FF2B5EF4-FFF2-40B4-BE49-F238E27FC236}">
                <a16:creationId xmlns:a16="http://schemas.microsoft.com/office/drawing/2014/main" id="{EB1B078B-B000-44F9-B571-4AF20E88C1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76849"/>
            <a:ext cx="12192000" cy="3781151"/>
          </a:xfrm>
          <a:custGeom>
            <a:avLst/>
            <a:gdLst>
              <a:gd name="connsiteX0" fmla="*/ 12087372 w 12192000"/>
              <a:gd name="connsiteY0" fmla="*/ 0 h 3793674"/>
              <a:gd name="connsiteX1" fmla="*/ 12178353 w 12192000"/>
              <a:gd name="connsiteY1" fmla="*/ 12523 h 3793674"/>
              <a:gd name="connsiteX2" fmla="*/ 12192000 w 12192000"/>
              <a:gd name="connsiteY2" fmla="*/ 25195 h 3793674"/>
              <a:gd name="connsiteX3" fmla="*/ 12192000 w 12192000"/>
              <a:gd name="connsiteY3" fmla="*/ 3793674 h 3793674"/>
              <a:gd name="connsiteX4" fmla="*/ 0 w 12192000"/>
              <a:gd name="connsiteY4" fmla="*/ 3793674 h 3793674"/>
              <a:gd name="connsiteX5" fmla="*/ 0 w 12192000"/>
              <a:gd name="connsiteY5" fmla="*/ 3066065 h 3793674"/>
              <a:gd name="connsiteX6" fmla="*/ 8171 w 12192000"/>
              <a:gd name="connsiteY6" fmla="*/ 3063714 h 3793674"/>
              <a:gd name="connsiteX7" fmla="*/ 67297 w 12192000"/>
              <a:gd name="connsiteY7" fmla="*/ 3039008 h 3793674"/>
              <a:gd name="connsiteX8" fmla="*/ 156970 w 12192000"/>
              <a:gd name="connsiteY8" fmla="*/ 3078618 h 3793674"/>
              <a:gd name="connsiteX9" fmla="*/ 191925 w 12192000"/>
              <a:gd name="connsiteY9" fmla="*/ 3081672 h 3793674"/>
              <a:gd name="connsiteX10" fmla="*/ 260901 w 12192000"/>
              <a:gd name="connsiteY10" fmla="*/ 3123909 h 3793674"/>
              <a:gd name="connsiteX11" fmla="*/ 408315 w 12192000"/>
              <a:gd name="connsiteY11" fmla="*/ 2979941 h 3793674"/>
              <a:gd name="connsiteX12" fmla="*/ 658076 w 12192000"/>
              <a:gd name="connsiteY12" fmla="*/ 2943310 h 3793674"/>
              <a:gd name="connsiteX13" fmla="*/ 858103 w 12192000"/>
              <a:gd name="connsiteY13" fmla="*/ 2814464 h 3793674"/>
              <a:gd name="connsiteX14" fmla="*/ 994062 w 12192000"/>
              <a:gd name="connsiteY14" fmla="*/ 2797082 h 3793674"/>
              <a:gd name="connsiteX15" fmla="*/ 1047040 w 12192000"/>
              <a:gd name="connsiteY15" fmla="*/ 2839351 h 3793674"/>
              <a:gd name="connsiteX16" fmla="*/ 1377085 w 12192000"/>
              <a:gd name="connsiteY16" fmla="*/ 2747933 h 3793674"/>
              <a:gd name="connsiteX17" fmla="*/ 1465015 w 12192000"/>
              <a:gd name="connsiteY17" fmla="*/ 2747280 h 3793674"/>
              <a:gd name="connsiteX18" fmla="*/ 1535004 w 12192000"/>
              <a:gd name="connsiteY18" fmla="*/ 2700358 h 3793674"/>
              <a:gd name="connsiteX19" fmla="*/ 1679251 w 12192000"/>
              <a:gd name="connsiteY19" fmla="*/ 2724890 h 3793674"/>
              <a:gd name="connsiteX20" fmla="*/ 1865161 w 12192000"/>
              <a:gd name="connsiteY20" fmla="*/ 2675644 h 3793674"/>
              <a:gd name="connsiteX21" fmla="*/ 1977927 w 12192000"/>
              <a:gd name="connsiteY21" fmla="*/ 2654971 h 3793674"/>
              <a:gd name="connsiteX22" fmla="*/ 2023175 w 12192000"/>
              <a:gd name="connsiteY22" fmla="*/ 2660925 h 3793674"/>
              <a:gd name="connsiteX23" fmla="*/ 2040685 w 12192000"/>
              <a:gd name="connsiteY23" fmla="*/ 2665174 h 3793674"/>
              <a:gd name="connsiteX24" fmla="*/ 2057102 w 12192000"/>
              <a:gd name="connsiteY24" fmla="*/ 2658281 h 3793674"/>
              <a:gd name="connsiteX25" fmla="*/ 2052057 w 12192000"/>
              <a:gd name="connsiteY25" fmla="*/ 2630525 h 3793674"/>
              <a:gd name="connsiteX26" fmla="*/ 2052988 w 12192000"/>
              <a:gd name="connsiteY26" fmla="*/ 2629844 h 3793674"/>
              <a:gd name="connsiteX27" fmla="*/ 2075835 w 12192000"/>
              <a:gd name="connsiteY27" fmla="*/ 2637574 h 3793674"/>
              <a:gd name="connsiteX28" fmla="*/ 2105280 w 12192000"/>
              <a:gd name="connsiteY28" fmla="*/ 2634295 h 3793674"/>
              <a:gd name="connsiteX29" fmla="*/ 2271487 w 12192000"/>
              <a:gd name="connsiteY29" fmla="*/ 2572125 h 3793674"/>
              <a:gd name="connsiteX30" fmla="*/ 2450874 w 12192000"/>
              <a:gd name="connsiteY30" fmla="*/ 2553486 h 3793674"/>
              <a:gd name="connsiteX31" fmla="*/ 2507266 w 12192000"/>
              <a:gd name="connsiteY31" fmla="*/ 2524499 h 3793674"/>
              <a:gd name="connsiteX32" fmla="*/ 2641503 w 12192000"/>
              <a:gd name="connsiteY32" fmla="*/ 2438864 h 3793674"/>
              <a:gd name="connsiteX33" fmla="*/ 2817182 w 12192000"/>
              <a:gd name="connsiteY33" fmla="*/ 2278080 h 3793674"/>
              <a:gd name="connsiteX34" fmla="*/ 2957554 w 12192000"/>
              <a:gd name="connsiteY34" fmla="*/ 2193400 h 3793674"/>
              <a:gd name="connsiteX35" fmla="*/ 3003677 w 12192000"/>
              <a:gd name="connsiteY35" fmla="*/ 2167401 h 3793674"/>
              <a:gd name="connsiteX36" fmla="*/ 3046876 w 12192000"/>
              <a:gd name="connsiteY36" fmla="*/ 2093819 h 3793674"/>
              <a:gd name="connsiteX37" fmla="*/ 3303290 w 12192000"/>
              <a:gd name="connsiteY37" fmla="*/ 2007607 h 3793674"/>
              <a:gd name="connsiteX38" fmla="*/ 3395602 w 12192000"/>
              <a:gd name="connsiteY38" fmla="*/ 1906162 h 3793674"/>
              <a:gd name="connsiteX39" fmla="*/ 3430100 w 12192000"/>
              <a:gd name="connsiteY39" fmla="*/ 1879967 h 3793674"/>
              <a:gd name="connsiteX40" fmla="*/ 3437914 w 12192000"/>
              <a:gd name="connsiteY40" fmla="*/ 1882014 h 3793674"/>
              <a:gd name="connsiteX41" fmla="*/ 3438972 w 12192000"/>
              <a:gd name="connsiteY41" fmla="*/ 1883731 h 3793674"/>
              <a:gd name="connsiteX42" fmla="*/ 3547723 w 12192000"/>
              <a:gd name="connsiteY42" fmla="*/ 1843739 h 3793674"/>
              <a:gd name="connsiteX43" fmla="*/ 3572350 w 12192000"/>
              <a:gd name="connsiteY43" fmla="*/ 1838592 h 3793674"/>
              <a:gd name="connsiteX44" fmla="*/ 3575291 w 12192000"/>
              <a:gd name="connsiteY44" fmla="*/ 1839812 h 3793674"/>
              <a:gd name="connsiteX45" fmla="*/ 3595183 w 12192000"/>
              <a:gd name="connsiteY45" fmla="*/ 1828822 h 3793674"/>
              <a:gd name="connsiteX46" fmla="*/ 3611353 w 12192000"/>
              <a:gd name="connsiteY46" fmla="*/ 1811452 h 3793674"/>
              <a:gd name="connsiteX47" fmla="*/ 3825586 w 12192000"/>
              <a:gd name="connsiteY47" fmla="*/ 1811075 h 3793674"/>
              <a:gd name="connsiteX48" fmla="*/ 4166327 w 12192000"/>
              <a:gd name="connsiteY48" fmla="*/ 1759538 h 3793674"/>
              <a:gd name="connsiteX49" fmla="*/ 4437661 w 12192000"/>
              <a:gd name="connsiteY49" fmla="*/ 1675591 h 3793674"/>
              <a:gd name="connsiteX50" fmla="*/ 4510862 w 12192000"/>
              <a:gd name="connsiteY50" fmla="*/ 1678037 h 3793674"/>
              <a:gd name="connsiteX51" fmla="*/ 4573217 w 12192000"/>
              <a:gd name="connsiteY51" fmla="*/ 1646377 h 3793674"/>
              <a:gd name="connsiteX52" fmla="*/ 4605137 w 12192000"/>
              <a:gd name="connsiteY52" fmla="*/ 1656997 h 3793674"/>
              <a:gd name="connsiteX53" fmla="*/ 4623509 w 12192000"/>
              <a:gd name="connsiteY53" fmla="*/ 1656442 h 3793674"/>
              <a:gd name="connsiteX54" fmla="*/ 4629310 w 12192000"/>
              <a:gd name="connsiteY54" fmla="*/ 1666377 h 3793674"/>
              <a:gd name="connsiteX55" fmla="*/ 4657404 w 12192000"/>
              <a:gd name="connsiteY55" fmla="*/ 1672770 h 3793674"/>
              <a:gd name="connsiteX56" fmla="*/ 4691044 w 12192000"/>
              <a:gd name="connsiteY56" fmla="*/ 1668931 h 3793674"/>
              <a:gd name="connsiteX57" fmla="*/ 4850032 w 12192000"/>
              <a:gd name="connsiteY57" fmla="*/ 1639440 h 3793674"/>
              <a:gd name="connsiteX58" fmla="*/ 4945654 w 12192000"/>
              <a:gd name="connsiteY58" fmla="*/ 1628212 h 3793674"/>
              <a:gd name="connsiteX59" fmla="*/ 4982770 w 12192000"/>
              <a:gd name="connsiteY59" fmla="*/ 1634027 h 3793674"/>
              <a:gd name="connsiteX60" fmla="*/ 5034068 w 12192000"/>
              <a:gd name="connsiteY60" fmla="*/ 1635369 h 3793674"/>
              <a:gd name="connsiteX61" fmla="*/ 5157133 w 12192000"/>
              <a:gd name="connsiteY61" fmla="*/ 1621298 h 3793674"/>
              <a:gd name="connsiteX62" fmla="*/ 5331645 w 12192000"/>
              <a:gd name="connsiteY62" fmla="*/ 1602675 h 3793674"/>
              <a:gd name="connsiteX63" fmla="*/ 5339977 w 12192000"/>
              <a:gd name="connsiteY63" fmla="*/ 1609364 h 3793674"/>
              <a:gd name="connsiteX64" fmla="*/ 5400314 w 12192000"/>
              <a:gd name="connsiteY64" fmla="*/ 1600700 h 3793674"/>
              <a:gd name="connsiteX65" fmla="*/ 5607257 w 12192000"/>
              <a:gd name="connsiteY65" fmla="*/ 1518495 h 3793674"/>
              <a:gd name="connsiteX66" fmla="*/ 5725292 w 12192000"/>
              <a:gd name="connsiteY66" fmla="*/ 1502996 h 3793674"/>
              <a:gd name="connsiteX67" fmla="*/ 5767898 w 12192000"/>
              <a:gd name="connsiteY67" fmla="*/ 1505858 h 3793674"/>
              <a:gd name="connsiteX68" fmla="*/ 5839240 w 12192000"/>
              <a:gd name="connsiteY68" fmla="*/ 1510133 h 3793674"/>
              <a:gd name="connsiteX69" fmla="*/ 5905402 w 12192000"/>
              <a:gd name="connsiteY69" fmla="*/ 1527401 h 3793674"/>
              <a:gd name="connsiteX70" fmla="*/ 5964698 w 12192000"/>
              <a:gd name="connsiteY70" fmla="*/ 1501636 h 3793674"/>
              <a:gd name="connsiteX71" fmla="*/ 6017881 w 12192000"/>
              <a:gd name="connsiteY71" fmla="*/ 1491249 h 3793674"/>
              <a:gd name="connsiteX72" fmla="*/ 6023244 w 12192000"/>
              <a:gd name="connsiteY72" fmla="*/ 1498384 h 3793674"/>
              <a:gd name="connsiteX73" fmla="*/ 6030193 w 12192000"/>
              <a:gd name="connsiteY73" fmla="*/ 1497853 h 3793674"/>
              <a:gd name="connsiteX74" fmla="*/ 6032755 w 12192000"/>
              <a:gd name="connsiteY74" fmla="*/ 1489137 h 3793674"/>
              <a:gd name="connsiteX75" fmla="*/ 6114491 w 12192000"/>
              <a:gd name="connsiteY75" fmla="*/ 1447543 h 3793674"/>
              <a:gd name="connsiteX76" fmla="*/ 6228089 w 12192000"/>
              <a:gd name="connsiteY76" fmla="*/ 1404736 h 3793674"/>
              <a:gd name="connsiteX77" fmla="*/ 6266132 w 12192000"/>
              <a:gd name="connsiteY77" fmla="*/ 1408704 h 3793674"/>
              <a:gd name="connsiteX78" fmla="*/ 6266284 w 12192000"/>
              <a:gd name="connsiteY78" fmla="*/ 1408695 h 3793674"/>
              <a:gd name="connsiteX79" fmla="*/ 6267815 w 12192000"/>
              <a:gd name="connsiteY79" fmla="*/ 1413946 h 3793674"/>
              <a:gd name="connsiteX80" fmla="*/ 6277660 w 12192000"/>
              <a:gd name="connsiteY80" fmla="*/ 1413155 h 3793674"/>
              <a:gd name="connsiteX81" fmla="*/ 6290206 w 12192000"/>
              <a:gd name="connsiteY81" fmla="*/ 1407568 h 3793674"/>
              <a:gd name="connsiteX82" fmla="*/ 6318021 w 12192000"/>
              <a:gd name="connsiteY82" fmla="*/ 1413938 h 3793674"/>
              <a:gd name="connsiteX83" fmla="*/ 6319318 w 12192000"/>
              <a:gd name="connsiteY83" fmla="*/ 1414570 h 3793674"/>
              <a:gd name="connsiteX84" fmla="*/ 6391161 w 12192000"/>
              <a:gd name="connsiteY84" fmla="*/ 1451966 h 3793674"/>
              <a:gd name="connsiteX85" fmla="*/ 6458507 w 12192000"/>
              <a:gd name="connsiteY85" fmla="*/ 1519154 h 3793674"/>
              <a:gd name="connsiteX86" fmla="*/ 6567007 w 12192000"/>
              <a:gd name="connsiteY86" fmla="*/ 1556379 h 3793674"/>
              <a:gd name="connsiteX87" fmla="*/ 6607554 w 12192000"/>
              <a:gd name="connsiteY87" fmla="*/ 1566314 h 3793674"/>
              <a:gd name="connsiteX88" fmla="*/ 6731017 w 12192000"/>
              <a:gd name="connsiteY88" fmla="*/ 1583864 h 3793674"/>
              <a:gd name="connsiteX89" fmla="*/ 6734116 w 12192000"/>
              <a:gd name="connsiteY89" fmla="*/ 1580958 h 3793674"/>
              <a:gd name="connsiteX90" fmla="*/ 6918249 w 12192000"/>
              <a:gd name="connsiteY90" fmla="*/ 1481214 h 3793674"/>
              <a:gd name="connsiteX91" fmla="*/ 7067518 w 12192000"/>
              <a:gd name="connsiteY91" fmla="*/ 1434780 h 3793674"/>
              <a:gd name="connsiteX92" fmla="*/ 7124203 w 12192000"/>
              <a:gd name="connsiteY92" fmla="*/ 1429376 h 3793674"/>
              <a:gd name="connsiteX93" fmla="*/ 7218949 w 12192000"/>
              <a:gd name="connsiteY93" fmla="*/ 1419635 h 3793674"/>
              <a:gd name="connsiteX94" fmla="*/ 7298895 w 12192000"/>
              <a:gd name="connsiteY94" fmla="*/ 1439633 h 3793674"/>
              <a:gd name="connsiteX95" fmla="*/ 7374497 w 12192000"/>
              <a:gd name="connsiteY95" fmla="*/ 1420678 h 3793674"/>
              <a:gd name="connsiteX96" fmla="*/ 7380250 w 12192000"/>
              <a:gd name="connsiteY96" fmla="*/ 1380997 h 3793674"/>
              <a:gd name="connsiteX97" fmla="*/ 7464957 w 12192000"/>
              <a:gd name="connsiteY97" fmla="*/ 1372171 h 3793674"/>
              <a:gd name="connsiteX98" fmla="*/ 7594747 w 12192000"/>
              <a:gd name="connsiteY98" fmla="*/ 1362653 h 3793674"/>
              <a:gd name="connsiteX99" fmla="*/ 7666555 w 12192000"/>
              <a:gd name="connsiteY99" fmla="*/ 1348052 h 3793674"/>
              <a:gd name="connsiteX100" fmla="*/ 7866007 w 12192000"/>
              <a:gd name="connsiteY100" fmla="*/ 1318067 h 3793674"/>
              <a:gd name="connsiteX101" fmla="*/ 8068308 w 12192000"/>
              <a:gd name="connsiteY101" fmla="*/ 1295574 h 3793674"/>
              <a:gd name="connsiteX102" fmla="*/ 8202385 w 12192000"/>
              <a:gd name="connsiteY102" fmla="*/ 1324823 h 3793674"/>
              <a:gd name="connsiteX103" fmla="*/ 8367138 w 12192000"/>
              <a:gd name="connsiteY103" fmla="*/ 1301734 h 3793674"/>
              <a:gd name="connsiteX104" fmla="*/ 8396799 w 12192000"/>
              <a:gd name="connsiteY104" fmla="*/ 1304107 h 3793674"/>
              <a:gd name="connsiteX105" fmla="*/ 8431415 w 12192000"/>
              <a:gd name="connsiteY105" fmla="*/ 1287621 h 3793674"/>
              <a:gd name="connsiteX106" fmla="*/ 8569515 w 12192000"/>
              <a:gd name="connsiteY106" fmla="*/ 1219560 h 3793674"/>
              <a:gd name="connsiteX107" fmla="*/ 8672452 w 12192000"/>
              <a:gd name="connsiteY107" fmla="*/ 1148305 h 3793674"/>
              <a:gd name="connsiteX108" fmla="*/ 8824768 w 12192000"/>
              <a:gd name="connsiteY108" fmla="*/ 1133740 h 3793674"/>
              <a:gd name="connsiteX109" fmla="*/ 8909609 w 12192000"/>
              <a:gd name="connsiteY109" fmla="*/ 1100055 h 3793674"/>
              <a:gd name="connsiteX110" fmla="*/ 9036318 w 12192000"/>
              <a:gd name="connsiteY110" fmla="*/ 1007023 h 3793674"/>
              <a:gd name="connsiteX111" fmla="*/ 9230382 w 12192000"/>
              <a:gd name="connsiteY111" fmla="*/ 968177 h 3793674"/>
              <a:gd name="connsiteX112" fmla="*/ 9286437 w 12192000"/>
              <a:gd name="connsiteY112" fmla="*/ 1010381 h 3793674"/>
              <a:gd name="connsiteX113" fmla="*/ 9349089 w 12192000"/>
              <a:gd name="connsiteY113" fmla="*/ 1027707 h 3793674"/>
              <a:gd name="connsiteX114" fmla="*/ 9347314 w 12192000"/>
              <a:gd name="connsiteY114" fmla="*/ 946267 h 3793674"/>
              <a:gd name="connsiteX115" fmla="*/ 9492995 w 12192000"/>
              <a:gd name="connsiteY115" fmla="*/ 843272 h 3793674"/>
              <a:gd name="connsiteX116" fmla="*/ 9568501 w 12192000"/>
              <a:gd name="connsiteY116" fmla="*/ 800316 h 3793674"/>
              <a:gd name="connsiteX117" fmla="*/ 9691686 w 12192000"/>
              <a:gd name="connsiteY117" fmla="*/ 750611 h 3793674"/>
              <a:gd name="connsiteX118" fmla="*/ 9728219 w 12192000"/>
              <a:gd name="connsiteY118" fmla="*/ 732444 h 3793674"/>
              <a:gd name="connsiteX119" fmla="*/ 10080661 w 12192000"/>
              <a:gd name="connsiteY119" fmla="*/ 517946 h 3793674"/>
              <a:gd name="connsiteX120" fmla="*/ 10335073 w 12192000"/>
              <a:gd name="connsiteY120" fmla="*/ 536444 h 3793674"/>
              <a:gd name="connsiteX121" fmla="*/ 10593135 w 12192000"/>
              <a:gd name="connsiteY121" fmla="*/ 479950 h 3793674"/>
              <a:gd name="connsiteX122" fmla="*/ 10655931 w 12192000"/>
              <a:gd name="connsiteY122" fmla="*/ 414155 h 3793674"/>
              <a:gd name="connsiteX123" fmla="*/ 10695298 w 12192000"/>
              <a:gd name="connsiteY123" fmla="*/ 404284 h 3793674"/>
              <a:gd name="connsiteX124" fmla="*/ 10761489 w 12192000"/>
              <a:gd name="connsiteY124" fmla="*/ 392693 h 3793674"/>
              <a:gd name="connsiteX125" fmla="*/ 10853610 w 12192000"/>
              <a:gd name="connsiteY125" fmla="*/ 344972 h 3793674"/>
              <a:gd name="connsiteX126" fmla="*/ 11052930 w 12192000"/>
              <a:gd name="connsiteY126" fmla="*/ 293394 h 3793674"/>
              <a:gd name="connsiteX127" fmla="*/ 11359700 w 12192000"/>
              <a:gd name="connsiteY127" fmla="*/ 116377 h 3793674"/>
              <a:gd name="connsiteX128" fmla="*/ 11672425 w 12192000"/>
              <a:gd name="connsiteY128" fmla="*/ 43975 h 3793674"/>
              <a:gd name="connsiteX129" fmla="*/ 11778759 w 12192000"/>
              <a:gd name="connsiteY129" fmla="*/ 15112 h 3793674"/>
              <a:gd name="connsiteX130" fmla="*/ 11912086 w 12192000"/>
              <a:gd name="connsiteY130" fmla="*/ 57763 h 3793674"/>
              <a:gd name="connsiteX131" fmla="*/ 12087372 w 12192000"/>
              <a:gd name="connsiteY131" fmla="*/ 0 h 3793674"/>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994062 w 12192000"/>
              <a:gd name="connsiteY14" fmla="*/ 2784559 h 3781151"/>
              <a:gd name="connsiteX15" fmla="*/ 1047040 w 12192000"/>
              <a:gd name="connsiteY15" fmla="*/ 2826828 h 3781151"/>
              <a:gd name="connsiteX16" fmla="*/ 1377085 w 12192000"/>
              <a:gd name="connsiteY16" fmla="*/ 2735410 h 3781151"/>
              <a:gd name="connsiteX17" fmla="*/ 1465015 w 12192000"/>
              <a:gd name="connsiteY17" fmla="*/ 2734757 h 3781151"/>
              <a:gd name="connsiteX18" fmla="*/ 1535004 w 12192000"/>
              <a:gd name="connsiteY18" fmla="*/ 2687835 h 3781151"/>
              <a:gd name="connsiteX19" fmla="*/ 1679251 w 12192000"/>
              <a:gd name="connsiteY19" fmla="*/ 2712367 h 3781151"/>
              <a:gd name="connsiteX20" fmla="*/ 1865161 w 12192000"/>
              <a:gd name="connsiteY20" fmla="*/ 2663121 h 3781151"/>
              <a:gd name="connsiteX21" fmla="*/ 1977927 w 12192000"/>
              <a:gd name="connsiteY21" fmla="*/ 2642448 h 3781151"/>
              <a:gd name="connsiteX22" fmla="*/ 2023175 w 12192000"/>
              <a:gd name="connsiteY22" fmla="*/ 2648402 h 3781151"/>
              <a:gd name="connsiteX23" fmla="*/ 2040685 w 12192000"/>
              <a:gd name="connsiteY23" fmla="*/ 2652651 h 3781151"/>
              <a:gd name="connsiteX24" fmla="*/ 2057102 w 12192000"/>
              <a:gd name="connsiteY24" fmla="*/ 2645758 h 3781151"/>
              <a:gd name="connsiteX25" fmla="*/ 2052057 w 12192000"/>
              <a:gd name="connsiteY25" fmla="*/ 2618002 h 3781151"/>
              <a:gd name="connsiteX26" fmla="*/ 2052988 w 12192000"/>
              <a:gd name="connsiteY26" fmla="*/ 2617321 h 3781151"/>
              <a:gd name="connsiteX27" fmla="*/ 2075835 w 12192000"/>
              <a:gd name="connsiteY27" fmla="*/ 2625051 h 3781151"/>
              <a:gd name="connsiteX28" fmla="*/ 2105280 w 12192000"/>
              <a:gd name="connsiteY28" fmla="*/ 2621772 h 3781151"/>
              <a:gd name="connsiteX29" fmla="*/ 2271487 w 12192000"/>
              <a:gd name="connsiteY29" fmla="*/ 2559602 h 3781151"/>
              <a:gd name="connsiteX30" fmla="*/ 2450874 w 12192000"/>
              <a:gd name="connsiteY30" fmla="*/ 2540963 h 3781151"/>
              <a:gd name="connsiteX31" fmla="*/ 2507266 w 12192000"/>
              <a:gd name="connsiteY31" fmla="*/ 2511976 h 3781151"/>
              <a:gd name="connsiteX32" fmla="*/ 2641503 w 12192000"/>
              <a:gd name="connsiteY32" fmla="*/ 2426341 h 3781151"/>
              <a:gd name="connsiteX33" fmla="*/ 2817182 w 12192000"/>
              <a:gd name="connsiteY33" fmla="*/ 2265557 h 3781151"/>
              <a:gd name="connsiteX34" fmla="*/ 2957554 w 12192000"/>
              <a:gd name="connsiteY34" fmla="*/ 2180877 h 3781151"/>
              <a:gd name="connsiteX35" fmla="*/ 3003677 w 12192000"/>
              <a:gd name="connsiteY35" fmla="*/ 2154878 h 3781151"/>
              <a:gd name="connsiteX36" fmla="*/ 3046876 w 12192000"/>
              <a:gd name="connsiteY36" fmla="*/ 2081296 h 3781151"/>
              <a:gd name="connsiteX37" fmla="*/ 3303290 w 12192000"/>
              <a:gd name="connsiteY37" fmla="*/ 1995084 h 3781151"/>
              <a:gd name="connsiteX38" fmla="*/ 3395602 w 12192000"/>
              <a:gd name="connsiteY38" fmla="*/ 1893639 h 3781151"/>
              <a:gd name="connsiteX39" fmla="*/ 3430100 w 12192000"/>
              <a:gd name="connsiteY39" fmla="*/ 1867444 h 3781151"/>
              <a:gd name="connsiteX40" fmla="*/ 3437914 w 12192000"/>
              <a:gd name="connsiteY40" fmla="*/ 1869491 h 3781151"/>
              <a:gd name="connsiteX41" fmla="*/ 3438972 w 12192000"/>
              <a:gd name="connsiteY41" fmla="*/ 1871208 h 3781151"/>
              <a:gd name="connsiteX42" fmla="*/ 3547723 w 12192000"/>
              <a:gd name="connsiteY42" fmla="*/ 1831216 h 3781151"/>
              <a:gd name="connsiteX43" fmla="*/ 3572350 w 12192000"/>
              <a:gd name="connsiteY43" fmla="*/ 1826069 h 3781151"/>
              <a:gd name="connsiteX44" fmla="*/ 3575291 w 12192000"/>
              <a:gd name="connsiteY44" fmla="*/ 1827289 h 3781151"/>
              <a:gd name="connsiteX45" fmla="*/ 3595183 w 12192000"/>
              <a:gd name="connsiteY45" fmla="*/ 1816299 h 3781151"/>
              <a:gd name="connsiteX46" fmla="*/ 3611353 w 12192000"/>
              <a:gd name="connsiteY46" fmla="*/ 1798929 h 3781151"/>
              <a:gd name="connsiteX47" fmla="*/ 3825586 w 12192000"/>
              <a:gd name="connsiteY47" fmla="*/ 1798552 h 3781151"/>
              <a:gd name="connsiteX48" fmla="*/ 4166327 w 12192000"/>
              <a:gd name="connsiteY48" fmla="*/ 1747015 h 3781151"/>
              <a:gd name="connsiteX49" fmla="*/ 4437661 w 12192000"/>
              <a:gd name="connsiteY49" fmla="*/ 1663068 h 3781151"/>
              <a:gd name="connsiteX50" fmla="*/ 4510862 w 12192000"/>
              <a:gd name="connsiteY50" fmla="*/ 1665514 h 3781151"/>
              <a:gd name="connsiteX51" fmla="*/ 4573217 w 12192000"/>
              <a:gd name="connsiteY51" fmla="*/ 1633854 h 3781151"/>
              <a:gd name="connsiteX52" fmla="*/ 4605137 w 12192000"/>
              <a:gd name="connsiteY52" fmla="*/ 1644474 h 3781151"/>
              <a:gd name="connsiteX53" fmla="*/ 4623509 w 12192000"/>
              <a:gd name="connsiteY53" fmla="*/ 1643919 h 3781151"/>
              <a:gd name="connsiteX54" fmla="*/ 4629310 w 12192000"/>
              <a:gd name="connsiteY54" fmla="*/ 1653854 h 3781151"/>
              <a:gd name="connsiteX55" fmla="*/ 4657404 w 12192000"/>
              <a:gd name="connsiteY55" fmla="*/ 1660247 h 3781151"/>
              <a:gd name="connsiteX56" fmla="*/ 4691044 w 12192000"/>
              <a:gd name="connsiteY56" fmla="*/ 1656408 h 3781151"/>
              <a:gd name="connsiteX57" fmla="*/ 4850032 w 12192000"/>
              <a:gd name="connsiteY57" fmla="*/ 1626917 h 3781151"/>
              <a:gd name="connsiteX58" fmla="*/ 4945654 w 12192000"/>
              <a:gd name="connsiteY58" fmla="*/ 1615689 h 3781151"/>
              <a:gd name="connsiteX59" fmla="*/ 4982770 w 12192000"/>
              <a:gd name="connsiteY59" fmla="*/ 1621504 h 3781151"/>
              <a:gd name="connsiteX60" fmla="*/ 5034068 w 12192000"/>
              <a:gd name="connsiteY60" fmla="*/ 1622846 h 3781151"/>
              <a:gd name="connsiteX61" fmla="*/ 5157133 w 12192000"/>
              <a:gd name="connsiteY61" fmla="*/ 1608775 h 3781151"/>
              <a:gd name="connsiteX62" fmla="*/ 5331645 w 12192000"/>
              <a:gd name="connsiteY62" fmla="*/ 1590152 h 3781151"/>
              <a:gd name="connsiteX63" fmla="*/ 5339977 w 12192000"/>
              <a:gd name="connsiteY63" fmla="*/ 1596841 h 3781151"/>
              <a:gd name="connsiteX64" fmla="*/ 5400314 w 12192000"/>
              <a:gd name="connsiteY64" fmla="*/ 1588177 h 3781151"/>
              <a:gd name="connsiteX65" fmla="*/ 5607257 w 12192000"/>
              <a:gd name="connsiteY65" fmla="*/ 1505972 h 3781151"/>
              <a:gd name="connsiteX66" fmla="*/ 5725292 w 12192000"/>
              <a:gd name="connsiteY66" fmla="*/ 1490473 h 3781151"/>
              <a:gd name="connsiteX67" fmla="*/ 5767898 w 12192000"/>
              <a:gd name="connsiteY67" fmla="*/ 1493335 h 3781151"/>
              <a:gd name="connsiteX68" fmla="*/ 5839240 w 12192000"/>
              <a:gd name="connsiteY68" fmla="*/ 1497610 h 3781151"/>
              <a:gd name="connsiteX69" fmla="*/ 5905402 w 12192000"/>
              <a:gd name="connsiteY69" fmla="*/ 1514878 h 3781151"/>
              <a:gd name="connsiteX70" fmla="*/ 5964698 w 12192000"/>
              <a:gd name="connsiteY70" fmla="*/ 1489113 h 3781151"/>
              <a:gd name="connsiteX71" fmla="*/ 6017881 w 12192000"/>
              <a:gd name="connsiteY71" fmla="*/ 1478726 h 3781151"/>
              <a:gd name="connsiteX72" fmla="*/ 6023244 w 12192000"/>
              <a:gd name="connsiteY72" fmla="*/ 1485861 h 3781151"/>
              <a:gd name="connsiteX73" fmla="*/ 6030193 w 12192000"/>
              <a:gd name="connsiteY73" fmla="*/ 1485330 h 3781151"/>
              <a:gd name="connsiteX74" fmla="*/ 6032755 w 12192000"/>
              <a:gd name="connsiteY74" fmla="*/ 1476614 h 3781151"/>
              <a:gd name="connsiteX75" fmla="*/ 6114491 w 12192000"/>
              <a:gd name="connsiteY75" fmla="*/ 1435020 h 3781151"/>
              <a:gd name="connsiteX76" fmla="*/ 6228089 w 12192000"/>
              <a:gd name="connsiteY76" fmla="*/ 1392213 h 3781151"/>
              <a:gd name="connsiteX77" fmla="*/ 6266132 w 12192000"/>
              <a:gd name="connsiteY77" fmla="*/ 1396181 h 3781151"/>
              <a:gd name="connsiteX78" fmla="*/ 6266284 w 12192000"/>
              <a:gd name="connsiteY78" fmla="*/ 1396172 h 3781151"/>
              <a:gd name="connsiteX79" fmla="*/ 6267815 w 12192000"/>
              <a:gd name="connsiteY79" fmla="*/ 1401423 h 3781151"/>
              <a:gd name="connsiteX80" fmla="*/ 6277660 w 12192000"/>
              <a:gd name="connsiteY80" fmla="*/ 1400632 h 3781151"/>
              <a:gd name="connsiteX81" fmla="*/ 6290206 w 12192000"/>
              <a:gd name="connsiteY81" fmla="*/ 1395045 h 3781151"/>
              <a:gd name="connsiteX82" fmla="*/ 6318021 w 12192000"/>
              <a:gd name="connsiteY82" fmla="*/ 1401415 h 3781151"/>
              <a:gd name="connsiteX83" fmla="*/ 6319318 w 12192000"/>
              <a:gd name="connsiteY83" fmla="*/ 1402047 h 3781151"/>
              <a:gd name="connsiteX84" fmla="*/ 6391161 w 12192000"/>
              <a:gd name="connsiteY84" fmla="*/ 1439443 h 3781151"/>
              <a:gd name="connsiteX85" fmla="*/ 6458507 w 12192000"/>
              <a:gd name="connsiteY85" fmla="*/ 1506631 h 3781151"/>
              <a:gd name="connsiteX86" fmla="*/ 6567007 w 12192000"/>
              <a:gd name="connsiteY86" fmla="*/ 1543856 h 3781151"/>
              <a:gd name="connsiteX87" fmla="*/ 6607554 w 12192000"/>
              <a:gd name="connsiteY87" fmla="*/ 1553791 h 3781151"/>
              <a:gd name="connsiteX88" fmla="*/ 6731017 w 12192000"/>
              <a:gd name="connsiteY88" fmla="*/ 1571341 h 3781151"/>
              <a:gd name="connsiteX89" fmla="*/ 6734116 w 12192000"/>
              <a:gd name="connsiteY89" fmla="*/ 1568435 h 3781151"/>
              <a:gd name="connsiteX90" fmla="*/ 6918249 w 12192000"/>
              <a:gd name="connsiteY90" fmla="*/ 1468691 h 3781151"/>
              <a:gd name="connsiteX91" fmla="*/ 7067518 w 12192000"/>
              <a:gd name="connsiteY91" fmla="*/ 1422257 h 3781151"/>
              <a:gd name="connsiteX92" fmla="*/ 7124203 w 12192000"/>
              <a:gd name="connsiteY92" fmla="*/ 1416853 h 3781151"/>
              <a:gd name="connsiteX93" fmla="*/ 7218949 w 12192000"/>
              <a:gd name="connsiteY93" fmla="*/ 1407112 h 3781151"/>
              <a:gd name="connsiteX94" fmla="*/ 7298895 w 12192000"/>
              <a:gd name="connsiteY94" fmla="*/ 1427110 h 3781151"/>
              <a:gd name="connsiteX95" fmla="*/ 7374497 w 12192000"/>
              <a:gd name="connsiteY95" fmla="*/ 1408155 h 3781151"/>
              <a:gd name="connsiteX96" fmla="*/ 7380250 w 12192000"/>
              <a:gd name="connsiteY96" fmla="*/ 1368474 h 3781151"/>
              <a:gd name="connsiteX97" fmla="*/ 7464957 w 12192000"/>
              <a:gd name="connsiteY97" fmla="*/ 1359648 h 3781151"/>
              <a:gd name="connsiteX98" fmla="*/ 7594747 w 12192000"/>
              <a:gd name="connsiteY98" fmla="*/ 1350130 h 3781151"/>
              <a:gd name="connsiteX99" fmla="*/ 7666555 w 12192000"/>
              <a:gd name="connsiteY99" fmla="*/ 1335529 h 3781151"/>
              <a:gd name="connsiteX100" fmla="*/ 7866007 w 12192000"/>
              <a:gd name="connsiteY100" fmla="*/ 1305544 h 3781151"/>
              <a:gd name="connsiteX101" fmla="*/ 8068308 w 12192000"/>
              <a:gd name="connsiteY101" fmla="*/ 1283051 h 3781151"/>
              <a:gd name="connsiteX102" fmla="*/ 8202385 w 12192000"/>
              <a:gd name="connsiteY102" fmla="*/ 1312300 h 3781151"/>
              <a:gd name="connsiteX103" fmla="*/ 8367138 w 12192000"/>
              <a:gd name="connsiteY103" fmla="*/ 1289211 h 3781151"/>
              <a:gd name="connsiteX104" fmla="*/ 8396799 w 12192000"/>
              <a:gd name="connsiteY104" fmla="*/ 1291584 h 3781151"/>
              <a:gd name="connsiteX105" fmla="*/ 8431415 w 12192000"/>
              <a:gd name="connsiteY105" fmla="*/ 1275098 h 3781151"/>
              <a:gd name="connsiteX106" fmla="*/ 8569515 w 12192000"/>
              <a:gd name="connsiteY106" fmla="*/ 1207037 h 3781151"/>
              <a:gd name="connsiteX107" fmla="*/ 8672452 w 12192000"/>
              <a:gd name="connsiteY107" fmla="*/ 1135782 h 3781151"/>
              <a:gd name="connsiteX108" fmla="*/ 8824768 w 12192000"/>
              <a:gd name="connsiteY108" fmla="*/ 1121217 h 3781151"/>
              <a:gd name="connsiteX109" fmla="*/ 8909609 w 12192000"/>
              <a:gd name="connsiteY109" fmla="*/ 1087532 h 3781151"/>
              <a:gd name="connsiteX110" fmla="*/ 9036318 w 12192000"/>
              <a:gd name="connsiteY110" fmla="*/ 994500 h 3781151"/>
              <a:gd name="connsiteX111" fmla="*/ 9230382 w 12192000"/>
              <a:gd name="connsiteY111" fmla="*/ 955654 h 3781151"/>
              <a:gd name="connsiteX112" fmla="*/ 9286437 w 12192000"/>
              <a:gd name="connsiteY112" fmla="*/ 997858 h 3781151"/>
              <a:gd name="connsiteX113" fmla="*/ 9349089 w 12192000"/>
              <a:gd name="connsiteY113" fmla="*/ 1015184 h 3781151"/>
              <a:gd name="connsiteX114" fmla="*/ 9347314 w 12192000"/>
              <a:gd name="connsiteY114" fmla="*/ 933744 h 3781151"/>
              <a:gd name="connsiteX115" fmla="*/ 9492995 w 12192000"/>
              <a:gd name="connsiteY115" fmla="*/ 830749 h 3781151"/>
              <a:gd name="connsiteX116" fmla="*/ 9568501 w 12192000"/>
              <a:gd name="connsiteY116" fmla="*/ 787793 h 3781151"/>
              <a:gd name="connsiteX117" fmla="*/ 9691686 w 12192000"/>
              <a:gd name="connsiteY117" fmla="*/ 738088 h 3781151"/>
              <a:gd name="connsiteX118" fmla="*/ 9728219 w 12192000"/>
              <a:gd name="connsiteY118" fmla="*/ 719921 h 3781151"/>
              <a:gd name="connsiteX119" fmla="*/ 10080661 w 12192000"/>
              <a:gd name="connsiteY119" fmla="*/ 505423 h 3781151"/>
              <a:gd name="connsiteX120" fmla="*/ 10335073 w 12192000"/>
              <a:gd name="connsiteY120" fmla="*/ 523921 h 3781151"/>
              <a:gd name="connsiteX121" fmla="*/ 10593135 w 12192000"/>
              <a:gd name="connsiteY121" fmla="*/ 467427 h 3781151"/>
              <a:gd name="connsiteX122" fmla="*/ 10655931 w 12192000"/>
              <a:gd name="connsiteY122" fmla="*/ 401632 h 3781151"/>
              <a:gd name="connsiteX123" fmla="*/ 10695298 w 12192000"/>
              <a:gd name="connsiteY123" fmla="*/ 391761 h 3781151"/>
              <a:gd name="connsiteX124" fmla="*/ 10761489 w 12192000"/>
              <a:gd name="connsiteY124" fmla="*/ 380170 h 3781151"/>
              <a:gd name="connsiteX125" fmla="*/ 10853610 w 12192000"/>
              <a:gd name="connsiteY125" fmla="*/ 332449 h 3781151"/>
              <a:gd name="connsiteX126" fmla="*/ 11052930 w 12192000"/>
              <a:gd name="connsiteY126" fmla="*/ 280871 h 3781151"/>
              <a:gd name="connsiteX127" fmla="*/ 11359700 w 12192000"/>
              <a:gd name="connsiteY127" fmla="*/ 103854 h 3781151"/>
              <a:gd name="connsiteX128" fmla="*/ 11672425 w 12192000"/>
              <a:gd name="connsiteY128" fmla="*/ 31452 h 3781151"/>
              <a:gd name="connsiteX129" fmla="*/ 11778759 w 12192000"/>
              <a:gd name="connsiteY129" fmla="*/ 2589 h 3781151"/>
              <a:gd name="connsiteX130" fmla="*/ 11912086 w 12192000"/>
              <a:gd name="connsiteY130"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994062 w 12192000"/>
              <a:gd name="connsiteY14" fmla="*/ 2784559 h 3781151"/>
              <a:gd name="connsiteX15" fmla="*/ 1047040 w 12192000"/>
              <a:gd name="connsiteY15" fmla="*/ 2826828 h 3781151"/>
              <a:gd name="connsiteX16" fmla="*/ 1377085 w 12192000"/>
              <a:gd name="connsiteY16" fmla="*/ 2735410 h 3781151"/>
              <a:gd name="connsiteX17" fmla="*/ 1465015 w 12192000"/>
              <a:gd name="connsiteY17" fmla="*/ 2734757 h 3781151"/>
              <a:gd name="connsiteX18" fmla="*/ 1535004 w 12192000"/>
              <a:gd name="connsiteY18" fmla="*/ 2687835 h 3781151"/>
              <a:gd name="connsiteX19" fmla="*/ 1679251 w 12192000"/>
              <a:gd name="connsiteY19" fmla="*/ 2712367 h 3781151"/>
              <a:gd name="connsiteX20" fmla="*/ 1865161 w 12192000"/>
              <a:gd name="connsiteY20" fmla="*/ 2663121 h 3781151"/>
              <a:gd name="connsiteX21" fmla="*/ 1977927 w 12192000"/>
              <a:gd name="connsiteY21" fmla="*/ 2642448 h 3781151"/>
              <a:gd name="connsiteX22" fmla="*/ 2023175 w 12192000"/>
              <a:gd name="connsiteY22" fmla="*/ 2648402 h 3781151"/>
              <a:gd name="connsiteX23" fmla="*/ 2040685 w 12192000"/>
              <a:gd name="connsiteY23" fmla="*/ 2652651 h 3781151"/>
              <a:gd name="connsiteX24" fmla="*/ 2057102 w 12192000"/>
              <a:gd name="connsiteY24" fmla="*/ 2645758 h 3781151"/>
              <a:gd name="connsiteX25" fmla="*/ 2052057 w 12192000"/>
              <a:gd name="connsiteY25" fmla="*/ 2618002 h 3781151"/>
              <a:gd name="connsiteX26" fmla="*/ 2052988 w 12192000"/>
              <a:gd name="connsiteY26" fmla="*/ 2617321 h 3781151"/>
              <a:gd name="connsiteX27" fmla="*/ 2075835 w 12192000"/>
              <a:gd name="connsiteY27" fmla="*/ 2625051 h 3781151"/>
              <a:gd name="connsiteX28" fmla="*/ 2105280 w 12192000"/>
              <a:gd name="connsiteY28" fmla="*/ 2621772 h 3781151"/>
              <a:gd name="connsiteX29" fmla="*/ 2271487 w 12192000"/>
              <a:gd name="connsiteY29" fmla="*/ 2559602 h 3781151"/>
              <a:gd name="connsiteX30" fmla="*/ 2450874 w 12192000"/>
              <a:gd name="connsiteY30" fmla="*/ 2540963 h 3781151"/>
              <a:gd name="connsiteX31" fmla="*/ 2507266 w 12192000"/>
              <a:gd name="connsiteY31" fmla="*/ 2511976 h 3781151"/>
              <a:gd name="connsiteX32" fmla="*/ 2641503 w 12192000"/>
              <a:gd name="connsiteY32" fmla="*/ 2426341 h 3781151"/>
              <a:gd name="connsiteX33" fmla="*/ 2817182 w 12192000"/>
              <a:gd name="connsiteY33" fmla="*/ 2265557 h 3781151"/>
              <a:gd name="connsiteX34" fmla="*/ 2957554 w 12192000"/>
              <a:gd name="connsiteY34" fmla="*/ 2180877 h 3781151"/>
              <a:gd name="connsiteX35" fmla="*/ 3003677 w 12192000"/>
              <a:gd name="connsiteY35" fmla="*/ 2154878 h 3781151"/>
              <a:gd name="connsiteX36" fmla="*/ 3046876 w 12192000"/>
              <a:gd name="connsiteY36" fmla="*/ 2081296 h 3781151"/>
              <a:gd name="connsiteX37" fmla="*/ 3303290 w 12192000"/>
              <a:gd name="connsiteY37" fmla="*/ 1995084 h 3781151"/>
              <a:gd name="connsiteX38" fmla="*/ 3395602 w 12192000"/>
              <a:gd name="connsiteY38" fmla="*/ 1893639 h 3781151"/>
              <a:gd name="connsiteX39" fmla="*/ 3430100 w 12192000"/>
              <a:gd name="connsiteY39" fmla="*/ 1867444 h 3781151"/>
              <a:gd name="connsiteX40" fmla="*/ 3437914 w 12192000"/>
              <a:gd name="connsiteY40" fmla="*/ 1869491 h 3781151"/>
              <a:gd name="connsiteX41" fmla="*/ 3438972 w 12192000"/>
              <a:gd name="connsiteY41" fmla="*/ 1871208 h 3781151"/>
              <a:gd name="connsiteX42" fmla="*/ 3547723 w 12192000"/>
              <a:gd name="connsiteY42" fmla="*/ 1831216 h 3781151"/>
              <a:gd name="connsiteX43" fmla="*/ 3572350 w 12192000"/>
              <a:gd name="connsiteY43" fmla="*/ 1826069 h 3781151"/>
              <a:gd name="connsiteX44" fmla="*/ 3575291 w 12192000"/>
              <a:gd name="connsiteY44" fmla="*/ 1827289 h 3781151"/>
              <a:gd name="connsiteX45" fmla="*/ 3595183 w 12192000"/>
              <a:gd name="connsiteY45" fmla="*/ 1816299 h 3781151"/>
              <a:gd name="connsiteX46" fmla="*/ 3611353 w 12192000"/>
              <a:gd name="connsiteY46" fmla="*/ 1798929 h 3781151"/>
              <a:gd name="connsiteX47" fmla="*/ 3825586 w 12192000"/>
              <a:gd name="connsiteY47" fmla="*/ 1798552 h 3781151"/>
              <a:gd name="connsiteX48" fmla="*/ 4166327 w 12192000"/>
              <a:gd name="connsiteY48" fmla="*/ 1747015 h 3781151"/>
              <a:gd name="connsiteX49" fmla="*/ 4437661 w 12192000"/>
              <a:gd name="connsiteY49" fmla="*/ 1663068 h 3781151"/>
              <a:gd name="connsiteX50" fmla="*/ 4510862 w 12192000"/>
              <a:gd name="connsiteY50" fmla="*/ 1665514 h 3781151"/>
              <a:gd name="connsiteX51" fmla="*/ 4573217 w 12192000"/>
              <a:gd name="connsiteY51" fmla="*/ 1633854 h 3781151"/>
              <a:gd name="connsiteX52" fmla="*/ 4605137 w 12192000"/>
              <a:gd name="connsiteY52" fmla="*/ 1644474 h 3781151"/>
              <a:gd name="connsiteX53" fmla="*/ 4623509 w 12192000"/>
              <a:gd name="connsiteY53" fmla="*/ 1643919 h 3781151"/>
              <a:gd name="connsiteX54" fmla="*/ 4629310 w 12192000"/>
              <a:gd name="connsiteY54" fmla="*/ 1653854 h 3781151"/>
              <a:gd name="connsiteX55" fmla="*/ 4657404 w 12192000"/>
              <a:gd name="connsiteY55" fmla="*/ 1660247 h 3781151"/>
              <a:gd name="connsiteX56" fmla="*/ 4691044 w 12192000"/>
              <a:gd name="connsiteY56" fmla="*/ 1656408 h 3781151"/>
              <a:gd name="connsiteX57" fmla="*/ 4850032 w 12192000"/>
              <a:gd name="connsiteY57" fmla="*/ 1626917 h 3781151"/>
              <a:gd name="connsiteX58" fmla="*/ 4945654 w 12192000"/>
              <a:gd name="connsiteY58" fmla="*/ 1615689 h 3781151"/>
              <a:gd name="connsiteX59" fmla="*/ 4982770 w 12192000"/>
              <a:gd name="connsiteY59" fmla="*/ 1621504 h 3781151"/>
              <a:gd name="connsiteX60" fmla="*/ 5034068 w 12192000"/>
              <a:gd name="connsiteY60" fmla="*/ 1622846 h 3781151"/>
              <a:gd name="connsiteX61" fmla="*/ 5157133 w 12192000"/>
              <a:gd name="connsiteY61" fmla="*/ 1608775 h 3781151"/>
              <a:gd name="connsiteX62" fmla="*/ 5331645 w 12192000"/>
              <a:gd name="connsiteY62" fmla="*/ 1590152 h 3781151"/>
              <a:gd name="connsiteX63" fmla="*/ 5339977 w 12192000"/>
              <a:gd name="connsiteY63" fmla="*/ 1596841 h 3781151"/>
              <a:gd name="connsiteX64" fmla="*/ 5400314 w 12192000"/>
              <a:gd name="connsiteY64" fmla="*/ 1588177 h 3781151"/>
              <a:gd name="connsiteX65" fmla="*/ 5607257 w 12192000"/>
              <a:gd name="connsiteY65" fmla="*/ 1505972 h 3781151"/>
              <a:gd name="connsiteX66" fmla="*/ 5725292 w 12192000"/>
              <a:gd name="connsiteY66" fmla="*/ 1490473 h 3781151"/>
              <a:gd name="connsiteX67" fmla="*/ 5767898 w 12192000"/>
              <a:gd name="connsiteY67" fmla="*/ 1493335 h 3781151"/>
              <a:gd name="connsiteX68" fmla="*/ 5839240 w 12192000"/>
              <a:gd name="connsiteY68" fmla="*/ 1497610 h 3781151"/>
              <a:gd name="connsiteX69" fmla="*/ 5905402 w 12192000"/>
              <a:gd name="connsiteY69" fmla="*/ 1514878 h 3781151"/>
              <a:gd name="connsiteX70" fmla="*/ 5964698 w 12192000"/>
              <a:gd name="connsiteY70" fmla="*/ 1489113 h 3781151"/>
              <a:gd name="connsiteX71" fmla="*/ 6017881 w 12192000"/>
              <a:gd name="connsiteY71" fmla="*/ 1478726 h 3781151"/>
              <a:gd name="connsiteX72" fmla="*/ 6023244 w 12192000"/>
              <a:gd name="connsiteY72" fmla="*/ 1485861 h 3781151"/>
              <a:gd name="connsiteX73" fmla="*/ 6030193 w 12192000"/>
              <a:gd name="connsiteY73" fmla="*/ 1485330 h 3781151"/>
              <a:gd name="connsiteX74" fmla="*/ 6032755 w 12192000"/>
              <a:gd name="connsiteY74" fmla="*/ 1476614 h 3781151"/>
              <a:gd name="connsiteX75" fmla="*/ 6114491 w 12192000"/>
              <a:gd name="connsiteY75" fmla="*/ 1435020 h 3781151"/>
              <a:gd name="connsiteX76" fmla="*/ 6228089 w 12192000"/>
              <a:gd name="connsiteY76" fmla="*/ 1392213 h 3781151"/>
              <a:gd name="connsiteX77" fmla="*/ 6266132 w 12192000"/>
              <a:gd name="connsiteY77" fmla="*/ 1396181 h 3781151"/>
              <a:gd name="connsiteX78" fmla="*/ 6266284 w 12192000"/>
              <a:gd name="connsiteY78" fmla="*/ 1396172 h 3781151"/>
              <a:gd name="connsiteX79" fmla="*/ 6267815 w 12192000"/>
              <a:gd name="connsiteY79" fmla="*/ 1401423 h 3781151"/>
              <a:gd name="connsiteX80" fmla="*/ 6277660 w 12192000"/>
              <a:gd name="connsiteY80" fmla="*/ 1400632 h 3781151"/>
              <a:gd name="connsiteX81" fmla="*/ 6290206 w 12192000"/>
              <a:gd name="connsiteY81" fmla="*/ 1395045 h 3781151"/>
              <a:gd name="connsiteX82" fmla="*/ 6318021 w 12192000"/>
              <a:gd name="connsiteY82" fmla="*/ 1401415 h 3781151"/>
              <a:gd name="connsiteX83" fmla="*/ 6319318 w 12192000"/>
              <a:gd name="connsiteY83" fmla="*/ 1402047 h 3781151"/>
              <a:gd name="connsiteX84" fmla="*/ 6391161 w 12192000"/>
              <a:gd name="connsiteY84" fmla="*/ 1439443 h 3781151"/>
              <a:gd name="connsiteX85" fmla="*/ 6458507 w 12192000"/>
              <a:gd name="connsiteY85" fmla="*/ 1506631 h 3781151"/>
              <a:gd name="connsiteX86" fmla="*/ 6567007 w 12192000"/>
              <a:gd name="connsiteY86" fmla="*/ 1543856 h 3781151"/>
              <a:gd name="connsiteX87" fmla="*/ 6607554 w 12192000"/>
              <a:gd name="connsiteY87" fmla="*/ 1553791 h 3781151"/>
              <a:gd name="connsiteX88" fmla="*/ 6731017 w 12192000"/>
              <a:gd name="connsiteY88" fmla="*/ 1571341 h 3781151"/>
              <a:gd name="connsiteX89" fmla="*/ 6734116 w 12192000"/>
              <a:gd name="connsiteY89" fmla="*/ 1568435 h 3781151"/>
              <a:gd name="connsiteX90" fmla="*/ 6918249 w 12192000"/>
              <a:gd name="connsiteY90" fmla="*/ 1468691 h 3781151"/>
              <a:gd name="connsiteX91" fmla="*/ 7067518 w 12192000"/>
              <a:gd name="connsiteY91" fmla="*/ 1422257 h 3781151"/>
              <a:gd name="connsiteX92" fmla="*/ 7124203 w 12192000"/>
              <a:gd name="connsiteY92" fmla="*/ 1416853 h 3781151"/>
              <a:gd name="connsiteX93" fmla="*/ 7218949 w 12192000"/>
              <a:gd name="connsiteY93" fmla="*/ 1407112 h 3781151"/>
              <a:gd name="connsiteX94" fmla="*/ 7298895 w 12192000"/>
              <a:gd name="connsiteY94" fmla="*/ 1427110 h 3781151"/>
              <a:gd name="connsiteX95" fmla="*/ 7374497 w 12192000"/>
              <a:gd name="connsiteY95" fmla="*/ 1408155 h 3781151"/>
              <a:gd name="connsiteX96" fmla="*/ 7380250 w 12192000"/>
              <a:gd name="connsiteY96" fmla="*/ 1368474 h 3781151"/>
              <a:gd name="connsiteX97" fmla="*/ 7464957 w 12192000"/>
              <a:gd name="connsiteY97" fmla="*/ 1359648 h 3781151"/>
              <a:gd name="connsiteX98" fmla="*/ 7594747 w 12192000"/>
              <a:gd name="connsiteY98" fmla="*/ 1350130 h 3781151"/>
              <a:gd name="connsiteX99" fmla="*/ 7666555 w 12192000"/>
              <a:gd name="connsiteY99" fmla="*/ 1335529 h 3781151"/>
              <a:gd name="connsiteX100" fmla="*/ 7866007 w 12192000"/>
              <a:gd name="connsiteY100" fmla="*/ 1305544 h 3781151"/>
              <a:gd name="connsiteX101" fmla="*/ 8068308 w 12192000"/>
              <a:gd name="connsiteY101" fmla="*/ 1283051 h 3781151"/>
              <a:gd name="connsiteX102" fmla="*/ 8202385 w 12192000"/>
              <a:gd name="connsiteY102" fmla="*/ 1312300 h 3781151"/>
              <a:gd name="connsiteX103" fmla="*/ 8367138 w 12192000"/>
              <a:gd name="connsiteY103" fmla="*/ 1289211 h 3781151"/>
              <a:gd name="connsiteX104" fmla="*/ 8396799 w 12192000"/>
              <a:gd name="connsiteY104" fmla="*/ 1291584 h 3781151"/>
              <a:gd name="connsiteX105" fmla="*/ 8431415 w 12192000"/>
              <a:gd name="connsiteY105" fmla="*/ 1275098 h 3781151"/>
              <a:gd name="connsiteX106" fmla="*/ 8569515 w 12192000"/>
              <a:gd name="connsiteY106" fmla="*/ 1207037 h 3781151"/>
              <a:gd name="connsiteX107" fmla="*/ 8672452 w 12192000"/>
              <a:gd name="connsiteY107" fmla="*/ 1135782 h 3781151"/>
              <a:gd name="connsiteX108" fmla="*/ 8824768 w 12192000"/>
              <a:gd name="connsiteY108" fmla="*/ 1121217 h 3781151"/>
              <a:gd name="connsiteX109" fmla="*/ 8909609 w 12192000"/>
              <a:gd name="connsiteY109" fmla="*/ 1087532 h 3781151"/>
              <a:gd name="connsiteX110" fmla="*/ 9036318 w 12192000"/>
              <a:gd name="connsiteY110" fmla="*/ 994500 h 3781151"/>
              <a:gd name="connsiteX111" fmla="*/ 9230382 w 12192000"/>
              <a:gd name="connsiteY111" fmla="*/ 955654 h 3781151"/>
              <a:gd name="connsiteX112" fmla="*/ 9286437 w 12192000"/>
              <a:gd name="connsiteY112" fmla="*/ 997858 h 3781151"/>
              <a:gd name="connsiteX113" fmla="*/ 9349089 w 12192000"/>
              <a:gd name="connsiteY113" fmla="*/ 1015184 h 3781151"/>
              <a:gd name="connsiteX114" fmla="*/ 9347314 w 12192000"/>
              <a:gd name="connsiteY114" fmla="*/ 933744 h 3781151"/>
              <a:gd name="connsiteX115" fmla="*/ 9492995 w 12192000"/>
              <a:gd name="connsiteY115" fmla="*/ 830749 h 3781151"/>
              <a:gd name="connsiteX116" fmla="*/ 9568501 w 12192000"/>
              <a:gd name="connsiteY116" fmla="*/ 787793 h 3781151"/>
              <a:gd name="connsiteX117" fmla="*/ 9691686 w 12192000"/>
              <a:gd name="connsiteY117" fmla="*/ 738088 h 3781151"/>
              <a:gd name="connsiteX118" fmla="*/ 9728219 w 12192000"/>
              <a:gd name="connsiteY118" fmla="*/ 719921 h 3781151"/>
              <a:gd name="connsiteX119" fmla="*/ 10080661 w 12192000"/>
              <a:gd name="connsiteY119" fmla="*/ 505423 h 3781151"/>
              <a:gd name="connsiteX120" fmla="*/ 10335073 w 12192000"/>
              <a:gd name="connsiteY120" fmla="*/ 523921 h 3781151"/>
              <a:gd name="connsiteX121" fmla="*/ 10593135 w 12192000"/>
              <a:gd name="connsiteY121" fmla="*/ 467427 h 3781151"/>
              <a:gd name="connsiteX122" fmla="*/ 10655931 w 12192000"/>
              <a:gd name="connsiteY122" fmla="*/ 401632 h 3781151"/>
              <a:gd name="connsiteX123" fmla="*/ 10695298 w 12192000"/>
              <a:gd name="connsiteY123" fmla="*/ 391761 h 3781151"/>
              <a:gd name="connsiteX124" fmla="*/ 10761489 w 12192000"/>
              <a:gd name="connsiteY124" fmla="*/ 380170 h 3781151"/>
              <a:gd name="connsiteX125" fmla="*/ 10853610 w 12192000"/>
              <a:gd name="connsiteY125" fmla="*/ 332449 h 3781151"/>
              <a:gd name="connsiteX126" fmla="*/ 11052930 w 12192000"/>
              <a:gd name="connsiteY126" fmla="*/ 280871 h 3781151"/>
              <a:gd name="connsiteX127" fmla="*/ 11359700 w 12192000"/>
              <a:gd name="connsiteY127" fmla="*/ 103854 h 3781151"/>
              <a:gd name="connsiteX128" fmla="*/ 11672425 w 12192000"/>
              <a:gd name="connsiteY128" fmla="*/ 31452 h 3781151"/>
              <a:gd name="connsiteX129" fmla="*/ 11912086 w 12192000"/>
              <a:gd name="connsiteY129"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994062 w 12192000"/>
              <a:gd name="connsiteY14" fmla="*/ 2784559 h 3781151"/>
              <a:gd name="connsiteX15" fmla="*/ 1047040 w 12192000"/>
              <a:gd name="connsiteY15" fmla="*/ 2826828 h 3781151"/>
              <a:gd name="connsiteX16" fmla="*/ 1377085 w 12192000"/>
              <a:gd name="connsiteY16" fmla="*/ 2735410 h 3781151"/>
              <a:gd name="connsiteX17" fmla="*/ 1465015 w 12192000"/>
              <a:gd name="connsiteY17" fmla="*/ 2734757 h 3781151"/>
              <a:gd name="connsiteX18" fmla="*/ 1535004 w 12192000"/>
              <a:gd name="connsiteY18" fmla="*/ 2687835 h 3781151"/>
              <a:gd name="connsiteX19" fmla="*/ 1679251 w 12192000"/>
              <a:gd name="connsiteY19" fmla="*/ 2712367 h 3781151"/>
              <a:gd name="connsiteX20" fmla="*/ 1865161 w 12192000"/>
              <a:gd name="connsiteY20" fmla="*/ 2663121 h 3781151"/>
              <a:gd name="connsiteX21" fmla="*/ 1977927 w 12192000"/>
              <a:gd name="connsiteY21" fmla="*/ 2642448 h 3781151"/>
              <a:gd name="connsiteX22" fmla="*/ 2023175 w 12192000"/>
              <a:gd name="connsiteY22" fmla="*/ 2648402 h 3781151"/>
              <a:gd name="connsiteX23" fmla="*/ 2040685 w 12192000"/>
              <a:gd name="connsiteY23" fmla="*/ 2652651 h 3781151"/>
              <a:gd name="connsiteX24" fmla="*/ 2057102 w 12192000"/>
              <a:gd name="connsiteY24" fmla="*/ 2645758 h 3781151"/>
              <a:gd name="connsiteX25" fmla="*/ 2052057 w 12192000"/>
              <a:gd name="connsiteY25" fmla="*/ 2618002 h 3781151"/>
              <a:gd name="connsiteX26" fmla="*/ 2052988 w 12192000"/>
              <a:gd name="connsiteY26" fmla="*/ 2617321 h 3781151"/>
              <a:gd name="connsiteX27" fmla="*/ 2075835 w 12192000"/>
              <a:gd name="connsiteY27" fmla="*/ 2625051 h 3781151"/>
              <a:gd name="connsiteX28" fmla="*/ 2105280 w 12192000"/>
              <a:gd name="connsiteY28" fmla="*/ 2621772 h 3781151"/>
              <a:gd name="connsiteX29" fmla="*/ 2271487 w 12192000"/>
              <a:gd name="connsiteY29" fmla="*/ 2559602 h 3781151"/>
              <a:gd name="connsiteX30" fmla="*/ 2450874 w 12192000"/>
              <a:gd name="connsiteY30" fmla="*/ 2540963 h 3781151"/>
              <a:gd name="connsiteX31" fmla="*/ 2507266 w 12192000"/>
              <a:gd name="connsiteY31" fmla="*/ 2511976 h 3781151"/>
              <a:gd name="connsiteX32" fmla="*/ 2641503 w 12192000"/>
              <a:gd name="connsiteY32" fmla="*/ 2426341 h 3781151"/>
              <a:gd name="connsiteX33" fmla="*/ 2817182 w 12192000"/>
              <a:gd name="connsiteY33" fmla="*/ 2265557 h 3781151"/>
              <a:gd name="connsiteX34" fmla="*/ 2957554 w 12192000"/>
              <a:gd name="connsiteY34" fmla="*/ 2180877 h 3781151"/>
              <a:gd name="connsiteX35" fmla="*/ 3003677 w 12192000"/>
              <a:gd name="connsiteY35" fmla="*/ 2154878 h 3781151"/>
              <a:gd name="connsiteX36" fmla="*/ 3046876 w 12192000"/>
              <a:gd name="connsiteY36" fmla="*/ 2081296 h 3781151"/>
              <a:gd name="connsiteX37" fmla="*/ 3303290 w 12192000"/>
              <a:gd name="connsiteY37" fmla="*/ 1995084 h 3781151"/>
              <a:gd name="connsiteX38" fmla="*/ 3395602 w 12192000"/>
              <a:gd name="connsiteY38" fmla="*/ 1893639 h 3781151"/>
              <a:gd name="connsiteX39" fmla="*/ 3430100 w 12192000"/>
              <a:gd name="connsiteY39" fmla="*/ 1867444 h 3781151"/>
              <a:gd name="connsiteX40" fmla="*/ 3437914 w 12192000"/>
              <a:gd name="connsiteY40" fmla="*/ 1869491 h 3781151"/>
              <a:gd name="connsiteX41" fmla="*/ 3438972 w 12192000"/>
              <a:gd name="connsiteY41" fmla="*/ 1871208 h 3781151"/>
              <a:gd name="connsiteX42" fmla="*/ 3547723 w 12192000"/>
              <a:gd name="connsiteY42" fmla="*/ 1831216 h 3781151"/>
              <a:gd name="connsiteX43" fmla="*/ 3572350 w 12192000"/>
              <a:gd name="connsiteY43" fmla="*/ 1826069 h 3781151"/>
              <a:gd name="connsiteX44" fmla="*/ 3575291 w 12192000"/>
              <a:gd name="connsiteY44" fmla="*/ 1827289 h 3781151"/>
              <a:gd name="connsiteX45" fmla="*/ 3595183 w 12192000"/>
              <a:gd name="connsiteY45" fmla="*/ 1816299 h 3781151"/>
              <a:gd name="connsiteX46" fmla="*/ 3611353 w 12192000"/>
              <a:gd name="connsiteY46" fmla="*/ 1798929 h 3781151"/>
              <a:gd name="connsiteX47" fmla="*/ 3825586 w 12192000"/>
              <a:gd name="connsiteY47" fmla="*/ 1798552 h 3781151"/>
              <a:gd name="connsiteX48" fmla="*/ 4166327 w 12192000"/>
              <a:gd name="connsiteY48" fmla="*/ 1747015 h 3781151"/>
              <a:gd name="connsiteX49" fmla="*/ 4437661 w 12192000"/>
              <a:gd name="connsiteY49" fmla="*/ 1663068 h 3781151"/>
              <a:gd name="connsiteX50" fmla="*/ 4510862 w 12192000"/>
              <a:gd name="connsiteY50" fmla="*/ 1665514 h 3781151"/>
              <a:gd name="connsiteX51" fmla="*/ 4573217 w 12192000"/>
              <a:gd name="connsiteY51" fmla="*/ 1633854 h 3781151"/>
              <a:gd name="connsiteX52" fmla="*/ 4605137 w 12192000"/>
              <a:gd name="connsiteY52" fmla="*/ 1644474 h 3781151"/>
              <a:gd name="connsiteX53" fmla="*/ 4623509 w 12192000"/>
              <a:gd name="connsiteY53" fmla="*/ 1643919 h 3781151"/>
              <a:gd name="connsiteX54" fmla="*/ 4629310 w 12192000"/>
              <a:gd name="connsiteY54" fmla="*/ 1653854 h 3781151"/>
              <a:gd name="connsiteX55" fmla="*/ 4657404 w 12192000"/>
              <a:gd name="connsiteY55" fmla="*/ 1660247 h 3781151"/>
              <a:gd name="connsiteX56" fmla="*/ 4691044 w 12192000"/>
              <a:gd name="connsiteY56" fmla="*/ 1656408 h 3781151"/>
              <a:gd name="connsiteX57" fmla="*/ 4850032 w 12192000"/>
              <a:gd name="connsiteY57" fmla="*/ 1626917 h 3781151"/>
              <a:gd name="connsiteX58" fmla="*/ 4945654 w 12192000"/>
              <a:gd name="connsiteY58" fmla="*/ 1615689 h 3781151"/>
              <a:gd name="connsiteX59" fmla="*/ 4982770 w 12192000"/>
              <a:gd name="connsiteY59" fmla="*/ 1621504 h 3781151"/>
              <a:gd name="connsiteX60" fmla="*/ 5034068 w 12192000"/>
              <a:gd name="connsiteY60" fmla="*/ 1622846 h 3781151"/>
              <a:gd name="connsiteX61" fmla="*/ 5157133 w 12192000"/>
              <a:gd name="connsiteY61" fmla="*/ 1608775 h 3781151"/>
              <a:gd name="connsiteX62" fmla="*/ 5331645 w 12192000"/>
              <a:gd name="connsiteY62" fmla="*/ 1590152 h 3781151"/>
              <a:gd name="connsiteX63" fmla="*/ 5339977 w 12192000"/>
              <a:gd name="connsiteY63" fmla="*/ 1596841 h 3781151"/>
              <a:gd name="connsiteX64" fmla="*/ 5400314 w 12192000"/>
              <a:gd name="connsiteY64" fmla="*/ 1588177 h 3781151"/>
              <a:gd name="connsiteX65" fmla="*/ 5607257 w 12192000"/>
              <a:gd name="connsiteY65" fmla="*/ 1505972 h 3781151"/>
              <a:gd name="connsiteX66" fmla="*/ 5725292 w 12192000"/>
              <a:gd name="connsiteY66" fmla="*/ 1490473 h 3781151"/>
              <a:gd name="connsiteX67" fmla="*/ 5767898 w 12192000"/>
              <a:gd name="connsiteY67" fmla="*/ 1493335 h 3781151"/>
              <a:gd name="connsiteX68" fmla="*/ 5839240 w 12192000"/>
              <a:gd name="connsiteY68" fmla="*/ 1497610 h 3781151"/>
              <a:gd name="connsiteX69" fmla="*/ 5905402 w 12192000"/>
              <a:gd name="connsiteY69" fmla="*/ 1514878 h 3781151"/>
              <a:gd name="connsiteX70" fmla="*/ 5964698 w 12192000"/>
              <a:gd name="connsiteY70" fmla="*/ 1489113 h 3781151"/>
              <a:gd name="connsiteX71" fmla="*/ 6017881 w 12192000"/>
              <a:gd name="connsiteY71" fmla="*/ 1478726 h 3781151"/>
              <a:gd name="connsiteX72" fmla="*/ 6023244 w 12192000"/>
              <a:gd name="connsiteY72" fmla="*/ 1485861 h 3781151"/>
              <a:gd name="connsiteX73" fmla="*/ 6030193 w 12192000"/>
              <a:gd name="connsiteY73" fmla="*/ 1485330 h 3781151"/>
              <a:gd name="connsiteX74" fmla="*/ 6032755 w 12192000"/>
              <a:gd name="connsiteY74" fmla="*/ 1476614 h 3781151"/>
              <a:gd name="connsiteX75" fmla="*/ 6114491 w 12192000"/>
              <a:gd name="connsiteY75" fmla="*/ 1435020 h 3781151"/>
              <a:gd name="connsiteX76" fmla="*/ 6228089 w 12192000"/>
              <a:gd name="connsiteY76" fmla="*/ 1392213 h 3781151"/>
              <a:gd name="connsiteX77" fmla="*/ 6266132 w 12192000"/>
              <a:gd name="connsiteY77" fmla="*/ 1396181 h 3781151"/>
              <a:gd name="connsiteX78" fmla="*/ 6266284 w 12192000"/>
              <a:gd name="connsiteY78" fmla="*/ 1396172 h 3781151"/>
              <a:gd name="connsiteX79" fmla="*/ 6267815 w 12192000"/>
              <a:gd name="connsiteY79" fmla="*/ 1401423 h 3781151"/>
              <a:gd name="connsiteX80" fmla="*/ 6277660 w 12192000"/>
              <a:gd name="connsiteY80" fmla="*/ 1400632 h 3781151"/>
              <a:gd name="connsiteX81" fmla="*/ 6290206 w 12192000"/>
              <a:gd name="connsiteY81" fmla="*/ 1395045 h 3781151"/>
              <a:gd name="connsiteX82" fmla="*/ 6318021 w 12192000"/>
              <a:gd name="connsiteY82" fmla="*/ 1401415 h 3781151"/>
              <a:gd name="connsiteX83" fmla="*/ 6319318 w 12192000"/>
              <a:gd name="connsiteY83" fmla="*/ 1402047 h 3781151"/>
              <a:gd name="connsiteX84" fmla="*/ 6391161 w 12192000"/>
              <a:gd name="connsiteY84" fmla="*/ 1439443 h 3781151"/>
              <a:gd name="connsiteX85" fmla="*/ 6458507 w 12192000"/>
              <a:gd name="connsiteY85" fmla="*/ 1506631 h 3781151"/>
              <a:gd name="connsiteX86" fmla="*/ 6567007 w 12192000"/>
              <a:gd name="connsiteY86" fmla="*/ 1543856 h 3781151"/>
              <a:gd name="connsiteX87" fmla="*/ 6607554 w 12192000"/>
              <a:gd name="connsiteY87" fmla="*/ 1553791 h 3781151"/>
              <a:gd name="connsiteX88" fmla="*/ 6731017 w 12192000"/>
              <a:gd name="connsiteY88" fmla="*/ 1571341 h 3781151"/>
              <a:gd name="connsiteX89" fmla="*/ 6734116 w 12192000"/>
              <a:gd name="connsiteY89" fmla="*/ 1568435 h 3781151"/>
              <a:gd name="connsiteX90" fmla="*/ 6918249 w 12192000"/>
              <a:gd name="connsiteY90" fmla="*/ 1468691 h 3781151"/>
              <a:gd name="connsiteX91" fmla="*/ 7067518 w 12192000"/>
              <a:gd name="connsiteY91" fmla="*/ 1422257 h 3781151"/>
              <a:gd name="connsiteX92" fmla="*/ 7124203 w 12192000"/>
              <a:gd name="connsiteY92" fmla="*/ 1416853 h 3781151"/>
              <a:gd name="connsiteX93" fmla="*/ 7218949 w 12192000"/>
              <a:gd name="connsiteY93" fmla="*/ 1407112 h 3781151"/>
              <a:gd name="connsiteX94" fmla="*/ 7298895 w 12192000"/>
              <a:gd name="connsiteY94" fmla="*/ 1427110 h 3781151"/>
              <a:gd name="connsiteX95" fmla="*/ 7374497 w 12192000"/>
              <a:gd name="connsiteY95" fmla="*/ 1408155 h 3781151"/>
              <a:gd name="connsiteX96" fmla="*/ 7380250 w 12192000"/>
              <a:gd name="connsiteY96" fmla="*/ 1368474 h 3781151"/>
              <a:gd name="connsiteX97" fmla="*/ 7464957 w 12192000"/>
              <a:gd name="connsiteY97" fmla="*/ 1359648 h 3781151"/>
              <a:gd name="connsiteX98" fmla="*/ 7594747 w 12192000"/>
              <a:gd name="connsiteY98" fmla="*/ 1350130 h 3781151"/>
              <a:gd name="connsiteX99" fmla="*/ 7666555 w 12192000"/>
              <a:gd name="connsiteY99" fmla="*/ 1335529 h 3781151"/>
              <a:gd name="connsiteX100" fmla="*/ 7866007 w 12192000"/>
              <a:gd name="connsiteY100" fmla="*/ 1305544 h 3781151"/>
              <a:gd name="connsiteX101" fmla="*/ 8068308 w 12192000"/>
              <a:gd name="connsiteY101" fmla="*/ 1283051 h 3781151"/>
              <a:gd name="connsiteX102" fmla="*/ 8202385 w 12192000"/>
              <a:gd name="connsiteY102" fmla="*/ 1312300 h 3781151"/>
              <a:gd name="connsiteX103" fmla="*/ 8367138 w 12192000"/>
              <a:gd name="connsiteY103" fmla="*/ 1289211 h 3781151"/>
              <a:gd name="connsiteX104" fmla="*/ 8396799 w 12192000"/>
              <a:gd name="connsiteY104" fmla="*/ 1291584 h 3781151"/>
              <a:gd name="connsiteX105" fmla="*/ 8431415 w 12192000"/>
              <a:gd name="connsiteY105" fmla="*/ 1275098 h 3781151"/>
              <a:gd name="connsiteX106" fmla="*/ 8569515 w 12192000"/>
              <a:gd name="connsiteY106" fmla="*/ 1207037 h 3781151"/>
              <a:gd name="connsiteX107" fmla="*/ 8672452 w 12192000"/>
              <a:gd name="connsiteY107" fmla="*/ 1135782 h 3781151"/>
              <a:gd name="connsiteX108" fmla="*/ 8824768 w 12192000"/>
              <a:gd name="connsiteY108" fmla="*/ 1121217 h 3781151"/>
              <a:gd name="connsiteX109" fmla="*/ 8909609 w 12192000"/>
              <a:gd name="connsiteY109" fmla="*/ 1087532 h 3781151"/>
              <a:gd name="connsiteX110" fmla="*/ 9036318 w 12192000"/>
              <a:gd name="connsiteY110" fmla="*/ 994500 h 3781151"/>
              <a:gd name="connsiteX111" fmla="*/ 9230382 w 12192000"/>
              <a:gd name="connsiteY111" fmla="*/ 955654 h 3781151"/>
              <a:gd name="connsiteX112" fmla="*/ 9286437 w 12192000"/>
              <a:gd name="connsiteY112" fmla="*/ 997858 h 3781151"/>
              <a:gd name="connsiteX113" fmla="*/ 9349089 w 12192000"/>
              <a:gd name="connsiteY113" fmla="*/ 1015184 h 3781151"/>
              <a:gd name="connsiteX114" fmla="*/ 9347314 w 12192000"/>
              <a:gd name="connsiteY114" fmla="*/ 933744 h 3781151"/>
              <a:gd name="connsiteX115" fmla="*/ 9492995 w 12192000"/>
              <a:gd name="connsiteY115" fmla="*/ 830749 h 3781151"/>
              <a:gd name="connsiteX116" fmla="*/ 9568501 w 12192000"/>
              <a:gd name="connsiteY116" fmla="*/ 787793 h 3781151"/>
              <a:gd name="connsiteX117" fmla="*/ 9691686 w 12192000"/>
              <a:gd name="connsiteY117" fmla="*/ 738088 h 3781151"/>
              <a:gd name="connsiteX118" fmla="*/ 9728219 w 12192000"/>
              <a:gd name="connsiteY118" fmla="*/ 719921 h 3781151"/>
              <a:gd name="connsiteX119" fmla="*/ 10080661 w 12192000"/>
              <a:gd name="connsiteY119" fmla="*/ 505423 h 3781151"/>
              <a:gd name="connsiteX120" fmla="*/ 10335073 w 12192000"/>
              <a:gd name="connsiteY120" fmla="*/ 523921 h 3781151"/>
              <a:gd name="connsiteX121" fmla="*/ 10593135 w 12192000"/>
              <a:gd name="connsiteY121" fmla="*/ 467427 h 3781151"/>
              <a:gd name="connsiteX122" fmla="*/ 10655931 w 12192000"/>
              <a:gd name="connsiteY122" fmla="*/ 401632 h 3781151"/>
              <a:gd name="connsiteX123" fmla="*/ 10695298 w 12192000"/>
              <a:gd name="connsiteY123" fmla="*/ 391761 h 3781151"/>
              <a:gd name="connsiteX124" fmla="*/ 10761489 w 12192000"/>
              <a:gd name="connsiteY124" fmla="*/ 380170 h 3781151"/>
              <a:gd name="connsiteX125" fmla="*/ 10853610 w 12192000"/>
              <a:gd name="connsiteY125" fmla="*/ 332449 h 3781151"/>
              <a:gd name="connsiteX126" fmla="*/ 11052930 w 12192000"/>
              <a:gd name="connsiteY126" fmla="*/ 280871 h 3781151"/>
              <a:gd name="connsiteX127" fmla="*/ 11359700 w 12192000"/>
              <a:gd name="connsiteY127" fmla="*/ 158445 h 3781151"/>
              <a:gd name="connsiteX128" fmla="*/ 11672425 w 12192000"/>
              <a:gd name="connsiteY128" fmla="*/ 31452 h 3781151"/>
              <a:gd name="connsiteX129" fmla="*/ 11912086 w 12192000"/>
              <a:gd name="connsiteY129"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994062 w 12192000"/>
              <a:gd name="connsiteY14" fmla="*/ 2784559 h 3781151"/>
              <a:gd name="connsiteX15" fmla="*/ 1047040 w 12192000"/>
              <a:gd name="connsiteY15" fmla="*/ 2826828 h 3781151"/>
              <a:gd name="connsiteX16" fmla="*/ 1377085 w 12192000"/>
              <a:gd name="connsiteY16" fmla="*/ 2735410 h 3781151"/>
              <a:gd name="connsiteX17" fmla="*/ 1465015 w 12192000"/>
              <a:gd name="connsiteY17" fmla="*/ 2734757 h 3781151"/>
              <a:gd name="connsiteX18" fmla="*/ 1535004 w 12192000"/>
              <a:gd name="connsiteY18" fmla="*/ 2687835 h 3781151"/>
              <a:gd name="connsiteX19" fmla="*/ 1679251 w 12192000"/>
              <a:gd name="connsiteY19" fmla="*/ 2712367 h 3781151"/>
              <a:gd name="connsiteX20" fmla="*/ 1865161 w 12192000"/>
              <a:gd name="connsiteY20" fmla="*/ 2663121 h 3781151"/>
              <a:gd name="connsiteX21" fmla="*/ 1977927 w 12192000"/>
              <a:gd name="connsiteY21" fmla="*/ 2642448 h 3781151"/>
              <a:gd name="connsiteX22" fmla="*/ 2023175 w 12192000"/>
              <a:gd name="connsiteY22" fmla="*/ 2648402 h 3781151"/>
              <a:gd name="connsiteX23" fmla="*/ 2040685 w 12192000"/>
              <a:gd name="connsiteY23" fmla="*/ 2652651 h 3781151"/>
              <a:gd name="connsiteX24" fmla="*/ 2057102 w 12192000"/>
              <a:gd name="connsiteY24" fmla="*/ 2645758 h 3781151"/>
              <a:gd name="connsiteX25" fmla="*/ 2052057 w 12192000"/>
              <a:gd name="connsiteY25" fmla="*/ 2618002 h 3781151"/>
              <a:gd name="connsiteX26" fmla="*/ 2052988 w 12192000"/>
              <a:gd name="connsiteY26" fmla="*/ 2617321 h 3781151"/>
              <a:gd name="connsiteX27" fmla="*/ 2075835 w 12192000"/>
              <a:gd name="connsiteY27" fmla="*/ 2625051 h 3781151"/>
              <a:gd name="connsiteX28" fmla="*/ 2105280 w 12192000"/>
              <a:gd name="connsiteY28" fmla="*/ 2621772 h 3781151"/>
              <a:gd name="connsiteX29" fmla="*/ 2271487 w 12192000"/>
              <a:gd name="connsiteY29" fmla="*/ 2559602 h 3781151"/>
              <a:gd name="connsiteX30" fmla="*/ 2450874 w 12192000"/>
              <a:gd name="connsiteY30" fmla="*/ 2540963 h 3781151"/>
              <a:gd name="connsiteX31" fmla="*/ 2507266 w 12192000"/>
              <a:gd name="connsiteY31" fmla="*/ 2511976 h 3781151"/>
              <a:gd name="connsiteX32" fmla="*/ 2641503 w 12192000"/>
              <a:gd name="connsiteY32" fmla="*/ 2426341 h 3781151"/>
              <a:gd name="connsiteX33" fmla="*/ 2817182 w 12192000"/>
              <a:gd name="connsiteY33" fmla="*/ 2265557 h 3781151"/>
              <a:gd name="connsiteX34" fmla="*/ 2957554 w 12192000"/>
              <a:gd name="connsiteY34" fmla="*/ 2180877 h 3781151"/>
              <a:gd name="connsiteX35" fmla="*/ 3003677 w 12192000"/>
              <a:gd name="connsiteY35" fmla="*/ 2154878 h 3781151"/>
              <a:gd name="connsiteX36" fmla="*/ 3046876 w 12192000"/>
              <a:gd name="connsiteY36" fmla="*/ 2081296 h 3781151"/>
              <a:gd name="connsiteX37" fmla="*/ 3303290 w 12192000"/>
              <a:gd name="connsiteY37" fmla="*/ 1995084 h 3781151"/>
              <a:gd name="connsiteX38" fmla="*/ 3395602 w 12192000"/>
              <a:gd name="connsiteY38" fmla="*/ 1893639 h 3781151"/>
              <a:gd name="connsiteX39" fmla="*/ 3430100 w 12192000"/>
              <a:gd name="connsiteY39" fmla="*/ 1867444 h 3781151"/>
              <a:gd name="connsiteX40" fmla="*/ 3437914 w 12192000"/>
              <a:gd name="connsiteY40" fmla="*/ 1869491 h 3781151"/>
              <a:gd name="connsiteX41" fmla="*/ 3438972 w 12192000"/>
              <a:gd name="connsiteY41" fmla="*/ 1871208 h 3781151"/>
              <a:gd name="connsiteX42" fmla="*/ 3547723 w 12192000"/>
              <a:gd name="connsiteY42" fmla="*/ 1831216 h 3781151"/>
              <a:gd name="connsiteX43" fmla="*/ 3572350 w 12192000"/>
              <a:gd name="connsiteY43" fmla="*/ 1826069 h 3781151"/>
              <a:gd name="connsiteX44" fmla="*/ 3575291 w 12192000"/>
              <a:gd name="connsiteY44" fmla="*/ 1827289 h 3781151"/>
              <a:gd name="connsiteX45" fmla="*/ 3595183 w 12192000"/>
              <a:gd name="connsiteY45" fmla="*/ 1816299 h 3781151"/>
              <a:gd name="connsiteX46" fmla="*/ 3611353 w 12192000"/>
              <a:gd name="connsiteY46" fmla="*/ 1798929 h 3781151"/>
              <a:gd name="connsiteX47" fmla="*/ 3825586 w 12192000"/>
              <a:gd name="connsiteY47" fmla="*/ 1798552 h 3781151"/>
              <a:gd name="connsiteX48" fmla="*/ 4166327 w 12192000"/>
              <a:gd name="connsiteY48" fmla="*/ 1747015 h 3781151"/>
              <a:gd name="connsiteX49" fmla="*/ 4437661 w 12192000"/>
              <a:gd name="connsiteY49" fmla="*/ 1663068 h 3781151"/>
              <a:gd name="connsiteX50" fmla="*/ 4510862 w 12192000"/>
              <a:gd name="connsiteY50" fmla="*/ 1665514 h 3781151"/>
              <a:gd name="connsiteX51" fmla="*/ 4573217 w 12192000"/>
              <a:gd name="connsiteY51" fmla="*/ 1633854 h 3781151"/>
              <a:gd name="connsiteX52" fmla="*/ 4605137 w 12192000"/>
              <a:gd name="connsiteY52" fmla="*/ 1644474 h 3781151"/>
              <a:gd name="connsiteX53" fmla="*/ 4623509 w 12192000"/>
              <a:gd name="connsiteY53" fmla="*/ 1643919 h 3781151"/>
              <a:gd name="connsiteX54" fmla="*/ 4629310 w 12192000"/>
              <a:gd name="connsiteY54" fmla="*/ 1653854 h 3781151"/>
              <a:gd name="connsiteX55" fmla="*/ 4657404 w 12192000"/>
              <a:gd name="connsiteY55" fmla="*/ 1660247 h 3781151"/>
              <a:gd name="connsiteX56" fmla="*/ 4691044 w 12192000"/>
              <a:gd name="connsiteY56" fmla="*/ 1656408 h 3781151"/>
              <a:gd name="connsiteX57" fmla="*/ 4850032 w 12192000"/>
              <a:gd name="connsiteY57" fmla="*/ 1626917 h 3781151"/>
              <a:gd name="connsiteX58" fmla="*/ 4945654 w 12192000"/>
              <a:gd name="connsiteY58" fmla="*/ 1615689 h 3781151"/>
              <a:gd name="connsiteX59" fmla="*/ 4982770 w 12192000"/>
              <a:gd name="connsiteY59" fmla="*/ 1621504 h 3781151"/>
              <a:gd name="connsiteX60" fmla="*/ 5034068 w 12192000"/>
              <a:gd name="connsiteY60" fmla="*/ 1622846 h 3781151"/>
              <a:gd name="connsiteX61" fmla="*/ 5157133 w 12192000"/>
              <a:gd name="connsiteY61" fmla="*/ 1608775 h 3781151"/>
              <a:gd name="connsiteX62" fmla="*/ 5331645 w 12192000"/>
              <a:gd name="connsiteY62" fmla="*/ 1590152 h 3781151"/>
              <a:gd name="connsiteX63" fmla="*/ 5339977 w 12192000"/>
              <a:gd name="connsiteY63" fmla="*/ 1596841 h 3781151"/>
              <a:gd name="connsiteX64" fmla="*/ 5400314 w 12192000"/>
              <a:gd name="connsiteY64" fmla="*/ 1588177 h 3781151"/>
              <a:gd name="connsiteX65" fmla="*/ 5607257 w 12192000"/>
              <a:gd name="connsiteY65" fmla="*/ 1505972 h 3781151"/>
              <a:gd name="connsiteX66" fmla="*/ 5725292 w 12192000"/>
              <a:gd name="connsiteY66" fmla="*/ 1490473 h 3781151"/>
              <a:gd name="connsiteX67" fmla="*/ 5767898 w 12192000"/>
              <a:gd name="connsiteY67" fmla="*/ 1493335 h 3781151"/>
              <a:gd name="connsiteX68" fmla="*/ 5839240 w 12192000"/>
              <a:gd name="connsiteY68" fmla="*/ 1497610 h 3781151"/>
              <a:gd name="connsiteX69" fmla="*/ 5905402 w 12192000"/>
              <a:gd name="connsiteY69" fmla="*/ 1514878 h 3781151"/>
              <a:gd name="connsiteX70" fmla="*/ 5964698 w 12192000"/>
              <a:gd name="connsiteY70" fmla="*/ 1489113 h 3781151"/>
              <a:gd name="connsiteX71" fmla="*/ 6017881 w 12192000"/>
              <a:gd name="connsiteY71" fmla="*/ 1478726 h 3781151"/>
              <a:gd name="connsiteX72" fmla="*/ 6023244 w 12192000"/>
              <a:gd name="connsiteY72" fmla="*/ 1485861 h 3781151"/>
              <a:gd name="connsiteX73" fmla="*/ 6030193 w 12192000"/>
              <a:gd name="connsiteY73" fmla="*/ 1485330 h 3781151"/>
              <a:gd name="connsiteX74" fmla="*/ 6032755 w 12192000"/>
              <a:gd name="connsiteY74" fmla="*/ 1476614 h 3781151"/>
              <a:gd name="connsiteX75" fmla="*/ 6114491 w 12192000"/>
              <a:gd name="connsiteY75" fmla="*/ 1435020 h 3781151"/>
              <a:gd name="connsiteX76" fmla="*/ 6228089 w 12192000"/>
              <a:gd name="connsiteY76" fmla="*/ 1392213 h 3781151"/>
              <a:gd name="connsiteX77" fmla="*/ 6266132 w 12192000"/>
              <a:gd name="connsiteY77" fmla="*/ 1396181 h 3781151"/>
              <a:gd name="connsiteX78" fmla="*/ 6266284 w 12192000"/>
              <a:gd name="connsiteY78" fmla="*/ 1396172 h 3781151"/>
              <a:gd name="connsiteX79" fmla="*/ 6267815 w 12192000"/>
              <a:gd name="connsiteY79" fmla="*/ 1401423 h 3781151"/>
              <a:gd name="connsiteX80" fmla="*/ 6277660 w 12192000"/>
              <a:gd name="connsiteY80" fmla="*/ 1400632 h 3781151"/>
              <a:gd name="connsiteX81" fmla="*/ 6290206 w 12192000"/>
              <a:gd name="connsiteY81" fmla="*/ 1395045 h 3781151"/>
              <a:gd name="connsiteX82" fmla="*/ 6318021 w 12192000"/>
              <a:gd name="connsiteY82" fmla="*/ 1401415 h 3781151"/>
              <a:gd name="connsiteX83" fmla="*/ 6319318 w 12192000"/>
              <a:gd name="connsiteY83" fmla="*/ 1402047 h 3781151"/>
              <a:gd name="connsiteX84" fmla="*/ 6391161 w 12192000"/>
              <a:gd name="connsiteY84" fmla="*/ 1439443 h 3781151"/>
              <a:gd name="connsiteX85" fmla="*/ 6458507 w 12192000"/>
              <a:gd name="connsiteY85" fmla="*/ 1506631 h 3781151"/>
              <a:gd name="connsiteX86" fmla="*/ 6567007 w 12192000"/>
              <a:gd name="connsiteY86" fmla="*/ 1543856 h 3781151"/>
              <a:gd name="connsiteX87" fmla="*/ 6607554 w 12192000"/>
              <a:gd name="connsiteY87" fmla="*/ 1553791 h 3781151"/>
              <a:gd name="connsiteX88" fmla="*/ 6731017 w 12192000"/>
              <a:gd name="connsiteY88" fmla="*/ 1571341 h 3781151"/>
              <a:gd name="connsiteX89" fmla="*/ 6734116 w 12192000"/>
              <a:gd name="connsiteY89" fmla="*/ 1568435 h 3781151"/>
              <a:gd name="connsiteX90" fmla="*/ 6918249 w 12192000"/>
              <a:gd name="connsiteY90" fmla="*/ 1468691 h 3781151"/>
              <a:gd name="connsiteX91" fmla="*/ 7067518 w 12192000"/>
              <a:gd name="connsiteY91" fmla="*/ 1422257 h 3781151"/>
              <a:gd name="connsiteX92" fmla="*/ 7124203 w 12192000"/>
              <a:gd name="connsiteY92" fmla="*/ 1416853 h 3781151"/>
              <a:gd name="connsiteX93" fmla="*/ 7218949 w 12192000"/>
              <a:gd name="connsiteY93" fmla="*/ 1407112 h 3781151"/>
              <a:gd name="connsiteX94" fmla="*/ 7298895 w 12192000"/>
              <a:gd name="connsiteY94" fmla="*/ 1427110 h 3781151"/>
              <a:gd name="connsiteX95" fmla="*/ 7374497 w 12192000"/>
              <a:gd name="connsiteY95" fmla="*/ 1408155 h 3781151"/>
              <a:gd name="connsiteX96" fmla="*/ 7380250 w 12192000"/>
              <a:gd name="connsiteY96" fmla="*/ 1368474 h 3781151"/>
              <a:gd name="connsiteX97" fmla="*/ 7464957 w 12192000"/>
              <a:gd name="connsiteY97" fmla="*/ 1359648 h 3781151"/>
              <a:gd name="connsiteX98" fmla="*/ 7594747 w 12192000"/>
              <a:gd name="connsiteY98" fmla="*/ 1350130 h 3781151"/>
              <a:gd name="connsiteX99" fmla="*/ 7666555 w 12192000"/>
              <a:gd name="connsiteY99" fmla="*/ 1335529 h 3781151"/>
              <a:gd name="connsiteX100" fmla="*/ 7866007 w 12192000"/>
              <a:gd name="connsiteY100" fmla="*/ 1305544 h 3781151"/>
              <a:gd name="connsiteX101" fmla="*/ 8068308 w 12192000"/>
              <a:gd name="connsiteY101" fmla="*/ 1283051 h 3781151"/>
              <a:gd name="connsiteX102" fmla="*/ 8202385 w 12192000"/>
              <a:gd name="connsiteY102" fmla="*/ 1312300 h 3781151"/>
              <a:gd name="connsiteX103" fmla="*/ 8367138 w 12192000"/>
              <a:gd name="connsiteY103" fmla="*/ 1289211 h 3781151"/>
              <a:gd name="connsiteX104" fmla="*/ 8396799 w 12192000"/>
              <a:gd name="connsiteY104" fmla="*/ 1291584 h 3781151"/>
              <a:gd name="connsiteX105" fmla="*/ 8431415 w 12192000"/>
              <a:gd name="connsiteY105" fmla="*/ 1275098 h 3781151"/>
              <a:gd name="connsiteX106" fmla="*/ 8569515 w 12192000"/>
              <a:gd name="connsiteY106" fmla="*/ 1207037 h 3781151"/>
              <a:gd name="connsiteX107" fmla="*/ 8672452 w 12192000"/>
              <a:gd name="connsiteY107" fmla="*/ 1135782 h 3781151"/>
              <a:gd name="connsiteX108" fmla="*/ 8824768 w 12192000"/>
              <a:gd name="connsiteY108" fmla="*/ 1121217 h 3781151"/>
              <a:gd name="connsiteX109" fmla="*/ 8909609 w 12192000"/>
              <a:gd name="connsiteY109" fmla="*/ 1087532 h 3781151"/>
              <a:gd name="connsiteX110" fmla="*/ 9036318 w 12192000"/>
              <a:gd name="connsiteY110" fmla="*/ 994500 h 3781151"/>
              <a:gd name="connsiteX111" fmla="*/ 9230382 w 12192000"/>
              <a:gd name="connsiteY111" fmla="*/ 955654 h 3781151"/>
              <a:gd name="connsiteX112" fmla="*/ 9286437 w 12192000"/>
              <a:gd name="connsiteY112" fmla="*/ 997858 h 3781151"/>
              <a:gd name="connsiteX113" fmla="*/ 9349089 w 12192000"/>
              <a:gd name="connsiteY113" fmla="*/ 1015184 h 3781151"/>
              <a:gd name="connsiteX114" fmla="*/ 9347314 w 12192000"/>
              <a:gd name="connsiteY114" fmla="*/ 933744 h 3781151"/>
              <a:gd name="connsiteX115" fmla="*/ 9492995 w 12192000"/>
              <a:gd name="connsiteY115" fmla="*/ 830749 h 3781151"/>
              <a:gd name="connsiteX116" fmla="*/ 9568501 w 12192000"/>
              <a:gd name="connsiteY116" fmla="*/ 787793 h 3781151"/>
              <a:gd name="connsiteX117" fmla="*/ 9691686 w 12192000"/>
              <a:gd name="connsiteY117" fmla="*/ 738088 h 3781151"/>
              <a:gd name="connsiteX118" fmla="*/ 9728219 w 12192000"/>
              <a:gd name="connsiteY118" fmla="*/ 719921 h 3781151"/>
              <a:gd name="connsiteX119" fmla="*/ 10080661 w 12192000"/>
              <a:gd name="connsiteY119" fmla="*/ 505423 h 3781151"/>
              <a:gd name="connsiteX120" fmla="*/ 10335073 w 12192000"/>
              <a:gd name="connsiteY120" fmla="*/ 523921 h 3781151"/>
              <a:gd name="connsiteX121" fmla="*/ 10593135 w 12192000"/>
              <a:gd name="connsiteY121" fmla="*/ 467427 h 3781151"/>
              <a:gd name="connsiteX122" fmla="*/ 10655931 w 12192000"/>
              <a:gd name="connsiteY122" fmla="*/ 401632 h 3781151"/>
              <a:gd name="connsiteX123" fmla="*/ 10695298 w 12192000"/>
              <a:gd name="connsiteY123" fmla="*/ 391761 h 3781151"/>
              <a:gd name="connsiteX124" fmla="*/ 10761489 w 12192000"/>
              <a:gd name="connsiteY124" fmla="*/ 380170 h 3781151"/>
              <a:gd name="connsiteX125" fmla="*/ 10853610 w 12192000"/>
              <a:gd name="connsiteY125" fmla="*/ 332449 h 3781151"/>
              <a:gd name="connsiteX126" fmla="*/ 11052930 w 12192000"/>
              <a:gd name="connsiteY126" fmla="*/ 280871 h 3781151"/>
              <a:gd name="connsiteX127" fmla="*/ 11359700 w 12192000"/>
              <a:gd name="connsiteY127" fmla="*/ 158445 h 3781151"/>
              <a:gd name="connsiteX128" fmla="*/ 11672425 w 12192000"/>
              <a:gd name="connsiteY128" fmla="*/ 31452 h 3781151"/>
              <a:gd name="connsiteX129" fmla="*/ 11912086 w 12192000"/>
              <a:gd name="connsiteY129"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994062 w 12192000"/>
              <a:gd name="connsiteY14" fmla="*/ 2784559 h 3781151"/>
              <a:gd name="connsiteX15" fmla="*/ 1047040 w 12192000"/>
              <a:gd name="connsiteY15" fmla="*/ 2826828 h 3781151"/>
              <a:gd name="connsiteX16" fmla="*/ 1377085 w 12192000"/>
              <a:gd name="connsiteY16" fmla="*/ 2735410 h 3781151"/>
              <a:gd name="connsiteX17" fmla="*/ 1465015 w 12192000"/>
              <a:gd name="connsiteY17" fmla="*/ 2734757 h 3781151"/>
              <a:gd name="connsiteX18" fmla="*/ 1535004 w 12192000"/>
              <a:gd name="connsiteY18" fmla="*/ 2687835 h 3781151"/>
              <a:gd name="connsiteX19" fmla="*/ 1679251 w 12192000"/>
              <a:gd name="connsiteY19" fmla="*/ 2712367 h 3781151"/>
              <a:gd name="connsiteX20" fmla="*/ 1865161 w 12192000"/>
              <a:gd name="connsiteY20" fmla="*/ 2663121 h 3781151"/>
              <a:gd name="connsiteX21" fmla="*/ 1977927 w 12192000"/>
              <a:gd name="connsiteY21" fmla="*/ 2642448 h 3781151"/>
              <a:gd name="connsiteX22" fmla="*/ 2023175 w 12192000"/>
              <a:gd name="connsiteY22" fmla="*/ 2648402 h 3781151"/>
              <a:gd name="connsiteX23" fmla="*/ 2040685 w 12192000"/>
              <a:gd name="connsiteY23" fmla="*/ 2652651 h 3781151"/>
              <a:gd name="connsiteX24" fmla="*/ 2057102 w 12192000"/>
              <a:gd name="connsiteY24" fmla="*/ 2645758 h 3781151"/>
              <a:gd name="connsiteX25" fmla="*/ 2052057 w 12192000"/>
              <a:gd name="connsiteY25" fmla="*/ 2618002 h 3781151"/>
              <a:gd name="connsiteX26" fmla="*/ 2052988 w 12192000"/>
              <a:gd name="connsiteY26" fmla="*/ 2617321 h 3781151"/>
              <a:gd name="connsiteX27" fmla="*/ 2075835 w 12192000"/>
              <a:gd name="connsiteY27" fmla="*/ 2625051 h 3781151"/>
              <a:gd name="connsiteX28" fmla="*/ 2105280 w 12192000"/>
              <a:gd name="connsiteY28" fmla="*/ 2621772 h 3781151"/>
              <a:gd name="connsiteX29" fmla="*/ 2271487 w 12192000"/>
              <a:gd name="connsiteY29" fmla="*/ 2559602 h 3781151"/>
              <a:gd name="connsiteX30" fmla="*/ 2450874 w 12192000"/>
              <a:gd name="connsiteY30" fmla="*/ 2540963 h 3781151"/>
              <a:gd name="connsiteX31" fmla="*/ 2507266 w 12192000"/>
              <a:gd name="connsiteY31" fmla="*/ 2511976 h 3781151"/>
              <a:gd name="connsiteX32" fmla="*/ 2641503 w 12192000"/>
              <a:gd name="connsiteY32" fmla="*/ 2426341 h 3781151"/>
              <a:gd name="connsiteX33" fmla="*/ 2817182 w 12192000"/>
              <a:gd name="connsiteY33" fmla="*/ 2265557 h 3781151"/>
              <a:gd name="connsiteX34" fmla="*/ 2957554 w 12192000"/>
              <a:gd name="connsiteY34" fmla="*/ 2180877 h 3781151"/>
              <a:gd name="connsiteX35" fmla="*/ 3003677 w 12192000"/>
              <a:gd name="connsiteY35" fmla="*/ 2154878 h 3781151"/>
              <a:gd name="connsiteX36" fmla="*/ 3046876 w 12192000"/>
              <a:gd name="connsiteY36" fmla="*/ 2081296 h 3781151"/>
              <a:gd name="connsiteX37" fmla="*/ 3303290 w 12192000"/>
              <a:gd name="connsiteY37" fmla="*/ 1995084 h 3781151"/>
              <a:gd name="connsiteX38" fmla="*/ 3395602 w 12192000"/>
              <a:gd name="connsiteY38" fmla="*/ 1893639 h 3781151"/>
              <a:gd name="connsiteX39" fmla="*/ 3430100 w 12192000"/>
              <a:gd name="connsiteY39" fmla="*/ 1867444 h 3781151"/>
              <a:gd name="connsiteX40" fmla="*/ 3437914 w 12192000"/>
              <a:gd name="connsiteY40" fmla="*/ 1869491 h 3781151"/>
              <a:gd name="connsiteX41" fmla="*/ 3438972 w 12192000"/>
              <a:gd name="connsiteY41" fmla="*/ 1871208 h 3781151"/>
              <a:gd name="connsiteX42" fmla="*/ 3547723 w 12192000"/>
              <a:gd name="connsiteY42" fmla="*/ 1831216 h 3781151"/>
              <a:gd name="connsiteX43" fmla="*/ 3572350 w 12192000"/>
              <a:gd name="connsiteY43" fmla="*/ 1826069 h 3781151"/>
              <a:gd name="connsiteX44" fmla="*/ 3575291 w 12192000"/>
              <a:gd name="connsiteY44" fmla="*/ 1827289 h 3781151"/>
              <a:gd name="connsiteX45" fmla="*/ 3595183 w 12192000"/>
              <a:gd name="connsiteY45" fmla="*/ 1816299 h 3781151"/>
              <a:gd name="connsiteX46" fmla="*/ 3611353 w 12192000"/>
              <a:gd name="connsiteY46" fmla="*/ 1798929 h 3781151"/>
              <a:gd name="connsiteX47" fmla="*/ 3825586 w 12192000"/>
              <a:gd name="connsiteY47" fmla="*/ 1798552 h 3781151"/>
              <a:gd name="connsiteX48" fmla="*/ 4166327 w 12192000"/>
              <a:gd name="connsiteY48" fmla="*/ 1747015 h 3781151"/>
              <a:gd name="connsiteX49" fmla="*/ 4437661 w 12192000"/>
              <a:gd name="connsiteY49" fmla="*/ 1663068 h 3781151"/>
              <a:gd name="connsiteX50" fmla="*/ 4510862 w 12192000"/>
              <a:gd name="connsiteY50" fmla="*/ 1665514 h 3781151"/>
              <a:gd name="connsiteX51" fmla="*/ 4573217 w 12192000"/>
              <a:gd name="connsiteY51" fmla="*/ 1633854 h 3781151"/>
              <a:gd name="connsiteX52" fmla="*/ 4605137 w 12192000"/>
              <a:gd name="connsiteY52" fmla="*/ 1644474 h 3781151"/>
              <a:gd name="connsiteX53" fmla="*/ 4623509 w 12192000"/>
              <a:gd name="connsiteY53" fmla="*/ 1643919 h 3781151"/>
              <a:gd name="connsiteX54" fmla="*/ 4629310 w 12192000"/>
              <a:gd name="connsiteY54" fmla="*/ 1653854 h 3781151"/>
              <a:gd name="connsiteX55" fmla="*/ 4657404 w 12192000"/>
              <a:gd name="connsiteY55" fmla="*/ 1660247 h 3781151"/>
              <a:gd name="connsiteX56" fmla="*/ 4691044 w 12192000"/>
              <a:gd name="connsiteY56" fmla="*/ 1656408 h 3781151"/>
              <a:gd name="connsiteX57" fmla="*/ 4850032 w 12192000"/>
              <a:gd name="connsiteY57" fmla="*/ 1626917 h 3781151"/>
              <a:gd name="connsiteX58" fmla="*/ 4945654 w 12192000"/>
              <a:gd name="connsiteY58" fmla="*/ 1615689 h 3781151"/>
              <a:gd name="connsiteX59" fmla="*/ 4982770 w 12192000"/>
              <a:gd name="connsiteY59" fmla="*/ 1621504 h 3781151"/>
              <a:gd name="connsiteX60" fmla="*/ 5034068 w 12192000"/>
              <a:gd name="connsiteY60" fmla="*/ 1622846 h 3781151"/>
              <a:gd name="connsiteX61" fmla="*/ 5157133 w 12192000"/>
              <a:gd name="connsiteY61" fmla="*/ 1608775 h 3781151"/>
              <a:gd name="connsiteX62" fmla="*/ 5331645 w 12192000"/>
              <a:gd name="connsiteY62" fmla="*/ 1590152 h 3781151"/>
              <a:gd name="connsiteX63" fmla="*/ 5339977 w 12192000"/>
              <a:gd name="connsiteY63" fmla="*/ 1596841 h 3781151"/>
              <a:gd name="connsiteX64" fmla="*/ 5400314 w 12192000"/>
              <a:gd name="connsiteY64" fmla="*/ 1588177 h 3781151"/>
              <a:gd name="connsiteX65" fmla="*/ 5607257 w 12192000"/>
              <a:gd name="connsiteY65" fmla="*/ 1505972 h 3781151"/>
              <a:gd name="connsiteX66" fmla="*/ 5725292 w 12192000"/>
              <a:gd name="connsiteY66" fmla="*/ 1490473 h 3781151"/>
              <a:gd name="connsiteX67" fmla="*/ 5767898 w 12192000"/>
              <a:gd name="connsiteY67" fmla="*/ 1493335 h 3781151"/>
              <a:gd name="connsiteX68" fmla="*/ 5839240 w 12192000"/>
              <a:gd name="connsiteY68" fmla="*/ 1497610 h 3781151"/>
              <a:gd name="connsiteX69" fmla="*/ 5905402 w 12192000"/>
              <a:gd name="connsiteY69" fmla="*/ 1514878 h 3781151"/>
              <a:gd name="connsiteX70" fmla="*/ 5964698 w 12192000"/>
              <a:gd name="connsiteY70" fmla="*/ 1489113 h 3781151"/>
              <a:gd name="connsiteX71" fmla="*/ 6017881 w 12192000"/>
              <a:gd name="connsiteY71" fmla="*/ 1478726 h 3781151"/>
              <a:gd name="connsiteX72" fmla="*/ 6023244 w 12192000"/>
              <a:gd name="connsiteY72" fmla="*/ 1485861 h 3781151"/>
              <a:gd name="connsiteX73" fmla="*/ 6030193 w 12192000"/>
              <a:gd name="connsiteY73" fmla="*/ 1485330 h 3781151"/>
              <a:gd name="connsiteX74" fmla="*/ 6032755 w 12192000"/>
              <a:gd name="connsiteY74" fmla="*/ 1476614 h 3781151"/>
              <a:gd name="connsiteX75" fmla="*/ 6114491 w 12192000"/>
              <a:gd name="connsiteY75" fmla="*/ 1435020 h 3781151"/>
              <a:gd name="connsiteX76" fmla="*/ 6228089 w 12192000"/>
              <a:gd name="connsiteY76" fmla="*/ 1392213 h 3781151"/>
              <a:gd name="connsiteX77" fmla="*/ 6266132 w 12192000"/>
              <a:gd name="connsiteY77" fmla="*/ 1396181 h 3781151"/>
              <a:gd name="connsiteX78" fmla="*/ 6266284 w 12192000"/>
              <a:gd name="connsiteY78" fmla="*/ 1396172 h 3781151"/>
              <a:gd name="connsiteX79" fmla="*/ 6267815 w 12192000"/>
              <a:gd name="connsiteY79" fmla="*/ 1401423 h 3781151"/>
              <a:gd name="connsiteX80" fmla="*/ 6277660 w 12192000"/>
              <a:gd name="connsiteY80" fmla="*/ 1400632 h 3781151"/>
              <a:gd name="connsiteX81" fmla="*/ 6290206 w 12192000"/>
              <a:gd name="connsiteY81" fmla="*/ 1395045 h 3781151"/>
              <a:gd name="connsiteX82" fmla="*/ 6318021 w 12192000"/>
              <a:gd name="connsiteY82" fmla="*/ 1401415 h 3781151"/>
              <a:gd name="connsiteX83" fmla="*/ 6319318 w 12192000"/>
              <a:gd name="connsiteY83" fmla="*/ 1402047 h 3781151"/>
              <a:gd name="connsiteX84" fmla="*/ 6391161 w 12192000"/>
              <a:gd name="connsiteY84" fmla="*/ 1439443 h 3781151"/>
              <a:gd name="connsiteX85" fmla="*/ 6458507 w 12192000"/>
              <a:gd name="connsiteY85" fmla="*/ 1506631 h 3781151"/>
              <a:gd name="connsiteX86" fmla="*/ 6567007 w 12192000"/>
              <a:gd name="connsiteY86" fmla="*/ 1543856 h 3781151"/>
              <a:gd name="connsiteX87" fmla="*/ 6607554 w 12192000"/>
              <a:gd name="connsiteY87" fmla="*/ 1553791 h 3781151"/>
              <a:gd name="connsiteX88" fmla="*/ 6731017 w 12192000"/>
              <a:gd name="connsiteY88" fmla="*/ 1571341 h 3781151"/>
              <a:gd name="connsiteX89" fmla="*/ 6734116 w 12192000"/>
              <a:gd name="connsiteY89" fmla="*/ 1568435 h 3781151"/>
              <a:gd name="connsiteX90" fmla="*/ 6918249 w 12192000"/>
              <a:gd name="connsiteY90" fmla="*/ 1468691 h 3781151"/>
              <a:gd name="connsiteX91" fmla="*/ 7067518 w 12192000"/>
              <a:gd name="connsiteY91" fmla="*/ 1422257 h 3781151"/>
              <a:gd name="connsiteX92" fmla="*/ 7124203 w 12192000"/>
              <a:gd name="connsiteY92" fmla="*/ 1416853 h 3781151"/>
              <a:gd name="connsiteX93" fmla="*/ 7218949 w 12192000"/>
              <a:gd name="connsiteY93" fmla="*/ 1407112 h 3781151"/>
              <a:gd name="connsiteX94" fmla="*/ 7298895 w 12192000"/>
              <a:gd name="connsiteY94" fmla="*/ 1427110 h 3781151"/>
              <a:gd name="connsiteX95" fmla="*/ 7374497 w 12192000"/>
              <a:gd name="connsiteY95" fmla="*/ 1408155 h 3781151"/>
              <a:gd name="connsiteX96" fmla="*/ 7380250 w 12192000"/>
              <a:gd name="connsiteY96" fmla="*/ 1368474 h 3781151"/>
              <a:gd name="connsiteX97" fmla="*/ 7464957 w 12192000"/>
              <a:gd name="connsiteY97" fmla="*/ 1359648 h 3781151"/>
              <a:gd name="connsiteX98" fmla="*/ 7594747 w 12192000"/>
              <a:gd name="connsiteY98" fmla="*/ 1350130 h 3781151"/>
              <a:gd name="connsiteX99" fmla="*/ 7666555 w 12192000"/>
              <a:gd name="connsiteY99" fmla="*/ 1335529 h 3781151"/>
              <a:gd name="connsiteX100" fmla="*/ 7866007 w 12192000"/>
              <a:gd name="connsiteY100" fmla="*/ 1305544 h 3781151"/>
              <a:gd name="connsiteX101" fmla="*/ 8068308 w 12192000"/>
              <a:gd name="connsiteY101" fmla="*/ 1283051 h 3781151"/>
              <a:gd name="connsiteX102" fmla="*/ 8202385 w 12192000"/>
              <a:gd name="connsiteY102" fmla="*/ 1312300 h 3781151"/>
              <a:gd name="connsiteX103" fmla="*/ 8367138 w 12192000"/>
              <a:gd name="connsiteY103" fmla="*/ 1289211 h 3781151"/>
              <a:gd name="connsiteX104" fmla="*/ 8396799 w 12192000"/>
              <a:gd name="connsiteY104" fmla="*/ 1291584 h 3781151"/>
              <a:gd name="connsiteX105" fmla="*/ 8431415 w 12192000"/>
              <a:gd name="connsiteY105" fmla="*/ 1275098 h 3781151"/>
              <a:gd name="connsiteX106" fmla="*/ 8569515 w 12192000"/>
              <a:gd name="connsiteY106" fmla="*/ 1207037 h 3781151"/>
              <a:gd name="connsiteX107" fmla="*/ 8672452 w 12192000"/>
              <a:gd name="connsiteY107" fmla="*/ 1135782 h 3781151"/>
              <a:gd name="connsiteX108" fmla="*/ 8824768 w 12192000"/>
              <a:gd name="connsiteY108" fmla="*/ 1121217 h 3781151"/>
              <a:gd name="connsiteX109" fmla="*/ 8909609 w 12192000"/>
              <a:gd name="connsiteY109" fmla="*/ 1087532 h 3781151"/>
              <a:gd name="connsiteX110" fmla="*/ 9036318 w 12192000"/>
              <a:gd name="connsiteY110" fmla="*/ 994500 h 3781151"/>
              <a:gd name="connsiteX111" fmla="*/ 9230382 w 12192000"/>
              <a:gd name="connsiteY111" fmla="*/ 955654 h 3781151"/>
              <a:gd name="connsiteX112" fmla="*/ 9286437 w 12192000"/>
              <a:gd name="connsiteY112" fmla="*/ 997858 h 3781151"/>
              <a:gd name="connsiteX113" fmla="*/ 9349089 w 12192000"/>
              <a:gd name="connsiteY113" fmla="*/ 1015184 h 3781151"/>
              <a:gd name="connsiteX114" fmla="*/ 9347314 w 12192000"/>
              <a:gd name="connsiteY114" fmla="*/ 933744 h 3781151"/>
              <a:gd name="connsiteX115" fmla="*/ 9492995 w 12192000"/>
              <a:gd name="connsiteY115" fmla="*/ 830749 h 3781151"/>
              <a:gd name="connsiteX116" fmla="*/ 9568501 w 12192000"/>
              <a:gd name="connsiteY116" fmla="*/ 787793 h 3781151"/>
              <a:gd name="connsiteX117" fmla="*/ 9691686 w 12192000"/>
              <a:gd name="connsiteY117" fmla="*/ 738088 h 3781151"/>
              <a:gd name="connsiteX118" fmla="*/ 9728219 w 12192000"/>
              <a:gd name="connsiteY118" fmla="*/ 719921 h 3781151"/>
              <a:gd name="connsiteX119" fmla="*/ 10080661 w 12192000"/>
              <a:gd name="connsiteY119" fmla="*/ 505423 h 3781151"/>
              <a:gd name="connsiteX120" fmla="*/ 10335073 w 12192000"/>
              <a:gd name="connsiteY120" fmla="*/ 523921 h 3781151"/>
              <a:gd name="connsiteX121" fmla="*/ 10593135 w 12192000"/>
              <a:gd name="connsiteY121" fmla="*/ 467427 h 3781151"/>
              <a:gd name="connsiteX122" fmla="*/ 10655931 w 12192000"/>
              <a:gd name="connsiteY122" fmla="*/ 401632 h 3781151"/>
              <a:gd name="connsiteX123" fmla="*/ 10695298 w 12192000"/>
              <a:gd name="connsiteY123" fmla="*/ 391761 h 3781151"/>
              <a:gd name="connsiteX124" fmla="*/ 10761489 w 12192000"/>
              <a:gd name="connsiteY124" fmla="*/ 380170 h 3781151"/>
              <a:gd name="connsiteX125" fmla="*/ 10853610 w 12192000"/>
              <a:gd name="connsiteY125" fmla="*/ 332449 h 3781151"/>
              <a:gd name="connsiteX126" fmla="*/ 11052930 w 12192000"/>
              <a:gd name="connsiteY126" fmla="*/ 280871 h 3781151"/>
              <a:gd name="connsiteX127" fmla="*/ 11359700 w 12192000"/>
              <a:gd name="connsiteY127" fmla="*/ 158445 h 3781151"/>
              <a:gd name="connsiteX128" fmla="*/ 11672425 w 12192000"/>
              <a:gd name="connsiteY128" fmla="*/ 31452 h 3781151"/>
              <a:gd name="connsiteX129" fmla="*/ 11912086 w 12192000"/>
              <a:gd name="connsiteY129"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535004 w 12192000"/>
              <a:gd name="connsiteY17" fmla="*/ 2687835 h 3781151"/>
              <a:gd name="connsiteX18" fmla="*/ 1679251 w 12192000"/>
              <a:gd name="connsiteY18" fmla="*/ 2712367 h 3781151"/>
              <a:gd name="connsiteX19" fmla="*/ 1865161 w 12192000"/>
              <a:gd name="connsiteY19" fmla="*/ 2663121 h 3781151"/>
              <a:gd name="connsiteX20" fmla="*/ 1977927 w 12192000"/>
              <a:gd name="connsiteY20" fmla="*/ 2642448 h 3781151"/>
              <a:gd name="connsiteX21" fmla="*/ 2023175 w 12192000"/>
              <a:gd name="connsiteY21" fmla="*/ 2648402 h 3781151"/>
              <a:gd name="connsiteX22" fmla="*/ 2040685 w 12192000"/>
              <a:gd name="connsiteY22" fmla="*/ 2652651 h 3781151"/>
              <a:gd name="connsiteX23" fmla="*/ 2057102 w 12192000"/>
              <a:gd name="connsiteY23" fmla="*/ 2645758 h 3781151"/>
              <a:gd name="connsiteX24" fmla="*/ 2052057 w 12192000"/>
              <a:gd name="connsiteY24" fmla="*/ 2618002 h 3781151"/>
              <a:gd name="connsiteX25" fmla="*/ 2052988 w 12192000"/>
              <a:gd name="connsiteY25" fmla="*/ 2617321 h 3781151"/>
              <a:gd name="connsiteX26" fmla="*/ 2075835 w 12192000"/>
              <a:gd name="connsiteY26" fmla="*/ 2625051 h 3781151"/>
              <a:gd name="connsiteX27" fmla="*/ 2105280 w 12192000"/>
              <a:gd name="connsiteY27" fmla="*/ 2621772 h 3781151"/>
              <a:gd name="connsiteX28" fmla="*/ 2271487 w 12192000"/>
              <a:gd name="connsiteY28" fmla="*/ 2559602 h 3781151"/>
              <a:gd name="connsiteX29" fmla="*/ 2450874 w 12192000"/>
              <a:gd name="connsiteY29" fmla="*/ 2540963 h 3781151"/>
              <a:gd name="connsiteX30" fmla="*/ 2507266 w 12192000"/>
              <a:gd name="connsiteY30" fmla="*/ 2511976 h 3781151"/>
              <a:gd name="connsiteX31" fmla="*/ 2641503 w 12192000"/>
              <a:gd name="connsiteY31" fmla="*/ 2426341 h 3781151"/>
              <a:gd name="connsiteX32" fmla="*/ 2817182 w 12192000"/>
              <a:gd name="connsiteY32" fmla="*/ 2265557 h 3781151"/>
              <a:gd name="connsiteX33" fmla="*/ 2957554 w 12192000"/>
              <a:gd name="connsiteY33" fmla="*/ 2180877 h 3781151"/>
              <a:gd name="connsiteX34" fmla="*/ 3003677 w 12192000"/>
              <a:gd name="connsiteY34" fmla="*/ 2154878 h 3781151"/>
              <a:gd name="connsiteX35" fmla="*/ 3046876 w 12192000"/>
              <a:gd name="connsiteY35" fmla="*/ 2081296 h 3781151"/>
              <a:gd name="connsiteX36" fmla="*/ 3303290 w 12192000"/>
              <a:gd name="connsiteY36" fmla="*/ 1995084 h 3781151"/>
              <a:gd name="connsiteX37" fmla="*/ 3395602 w 12192000"/>
              <a:gd name="connsiteY37" fmla="*/ 1893639 h 3781151"/>
              <a:gd name="connsiteX38" fmla="*/ 3430100 w 12192000"/>
              <a:gd name="connsiteY38" fmla="*/ 1867444 h 3781151"/>
              <a:gd name="connsiteX39" fmla="*/ 3437914 w 12192000"/>
              <a:gd name="connsiteY39" fmla="*/ 1869491 h 3781151"/>
              <a:gd name="connsiteX40" fmla="*/ 3438972 w 12192000"/>
              <a:gd name="connsiteY40" fmla="*/ 1871208 h 3781151"/>
              <a:gd name="connsiteX41" fmla="*/ 3547723 w 12192000"/>
              <a:gd name="connsiteY41" fmla="*/ 1831216 h 3781151"/>
              <a:gd name="connsiteX42" fmla="*/ 3572350 w 12192000"/>
              <a:gd name="connsiteY42" fmla="*/ 1826069 h 3781151"/>
              <a:gd name="connsiteX43" fmla="*/ 3575291 w 12192000"/>
              <a:gd name="connsiteY43" fmla="*/ 1827289 h 3781151"/>
              <a:gd name="connsiteX44" fmla="*/ 3595183 w 12192000"/>
              <a:gd name="connsiteY44" fmla="*/ 1816299 h 3781151"/>
              <a:gd name="connsiteX45" fmla="*/ 3611353 w 12192000"/>
              <a:gd name="connsiteY45" fmla="*/ 1798929 h 3781151"/>
              <a:gd name="connsiteX46" fmla="*/ 3825586 w 12192000"/>
              <a:gd name="connsiteY46" fmla="*/ 1798552 h 3781151"/>
              <a:gd name="connsiteX47" fmla="*/ 4166327 w 12192000"/>
              <a:gd name="connsiteY47" fmla="*/ 1747015 h 3781151"/>
              <a:gd name="connsiteX48" fmla="*/ 4437661 w 12192000"/>
              <a:gd name="connsiteY48" fmla="*/ 1663068 h 3781151"/>
              <a:gd name="connsiteX49" fmla="*/ 4510862 w 12192000"/>
              <a:gd name="connsiteY49" fmla="*/ 1665514 h 3781151"/>
              <a:gd name="connsiteX50" fmla="*/ 4573217 w 12192000"/>
              <a:gd name="connsiteY50" fmla="*/ 1633854 h 3781151"/>
              <a:gd name="connsiteX51" fmla="*/ 4605137 w 12192000"/>
              <a:gd name="connsiteY51" fmla="*/ 1644474 h 3781151"/>
              <a:gd name="connsiteX52" fmla="*/ 4623509 w 12192000"/>
              <a:gd name="connsiteY52" fmla="*/ 1643919 h 3781151"/>
              <a:gd name="connsiteX53" fmla="*/ 4629310 w 12192000"/>
              <a:gd name="connsiteY53" fmla="*/ 1653854 h 3781151"/>
              <a:gd name="connsiteX54" fmla="*/ 4657404 w 12192000"/>
              <a:gd name="connsiteY54" fmla="*/ 1660247 h 3781151"/>
              <a:gd name="connsiteX55" fmla="*/ 4691044 w 12192000"/>
              <a:gd name="connsiteY55" fmla="*/ 1656408 h 3781151"/>
              <a:gd name="connsiteX56" fmla="*/ 4850032 w 12192000"/>
              <a:gd name="connsiteY56" fmla="*/ 1626917 h 3781151"/>
              <a:gd name="connsiteX57" fmla="*/ 4945654 w 12192000"/>
              <a:gd name="connsiteY57" fmla="*/ 1615689 h 3781151"/>
              <a:gd name="connsiteX58" fmla="*/ 4982770 w 12192000"/>
              <a:gd name="connsiteY58" fmla="*/ 1621504 h 3781151"/>
              <a:gd name="connsiteX59" fmla="*/ 5034068 w 12192000"/>
              <a:gd name="connsiteY59" fmla="*/ 1622846 h 3781151"/>
              <a:gd name="connsiteX60" fmla="*/ 5157133 w 12192000"/>
              <a:gd name="connsiteY60" fmla="*/ 1608775 h 3781151"/>
              <a:gd name="connsiteX61" fmla="*/ 5331645 w 12192000"/>
              <a:gd name="connsiteY61" fmla="*/ 1590152 h 3781151"/>
              <a:gd name="connsiteX62" fmla="*/ 5339977 w 12192000"/>
              <a:gd name="connsiteY62" fmla="*/ 1596841 h 3781151"/>
              <a:gd name="connsiteX63" fmla="*/ 5400314 w 12192000"/>
              <a:gd name="connsiteY63" fmla="*/ 1588177 h 3781151"/>
              <a:gd name="connsiteX64" fmla="*/ 5607257 w 12192000"/>
              <a:gd name="connsiteY64" fmla="*/ 1505972 h 3781151"/>
              <a:gd name="connsiteX65" fmla="*/ 5725292 w 12192000"/>
              <a:gd name="connsiteY65" fmla="*/ 1490473 h 3781151"/>
              <a:gd name="connsiteX66" fmla="*/ 5767898 w 12192000"/>
              <a:gd name="connsiteY66" fmla="*/ 1493335 h 3781151"/>
              <a:gd name="connsiteX67" fmla="*/ 5839240 w 12192000"/>
              <a:gd name="connsiteY67" fmla="*/ 1497610 h 3781151"/>
              <a:gd name="connsiteX68" fmla="*/ 5905402 w 12192000"/>
              <a:gd name="connsiteY68" fmla="*/ 1514878 h 3781151"/>
              <a:gd name="connsiteX69" fmla="*/ 5964698 w 12192000"/>
              <a:gd name="connsiteY69" fmla="*/ 1489113 h 3781151"/>
              <a:gd name="connsiteX70" fmla="*/ 6017881 w 12192000"/>
              <a:gd name="connsiteY70" fmla="*/ 1478726 h 3781151"/>
              <a:gd name="connsiteX71" fmla="*/ 6023244 w 12192000"/>
              <a:gd name="connsiteY71" fmla="*/ 1485861 h 3781151"/>
              <a:gd name="connsiteX72" fmla="*/ 6030193 w 12192000"/>
              <a:gd name="connsiteY72" fmla="*/ 1485330 h 3781151"/>
              <a:gd name="connsiteX73" fmla="*/ 6032755 w 12192000"/>
              <a:gd name="connsiteY73" fmla="*/ 1476614 h 3781151"/>
              <a:gd name="connsiteX74" fmla="*/ 6114491 w 12192000"/>
              <a:gd name="connsiteY74" fmla="*/ 1435020 h 3781151"/>
              <a:gd name="connsiteX75" fmla="*/ 6228089 w 12192000"/>
              <a:gd name="connsiteY75" fmla="*/ 1392213 h 3781151"/>
              <a:gd name="connsiteX76" fmla="*/ 6266132 w 12192000"/>
              <a:gd name="connsiteY76" fmla="*/ 1396181 h 3781151"/>
              <a:gd name="connsiteX77" fmla="*/ 6266284 w 12192000"/>
              <a:gd name="connsiteY77" fmla="*/ 1396172 h 3781151"/>
              <a:gd name="connsiteX78" fmla="*/ 6267815 w 12192000"/>
              <a:gd name="connsiteY78" fmla="*/ 1401423 h 3781151"/>
              <a:gd name="connsiteX79" fmla="*/ 6277660 w 12192000"/>
              <a:gd name="connsiteY79" fmla="*/ 1400632 h 3781151"/>
              <a:gd name="connsiteX80" fmla="*/ 6290206 w 12192000"/>
              <a:gd name="connsiteY80" fmla="*/ 1395045 h 3781151"/>
              <a:gd name="connsiteX81" fmla="*/ 6318021 w 12192000"/>
              <a:gd name="connsiteY81" fmla="*/ 1401415 h 3781151"/>
              <a:gd name="connsiteX82" fmla="*/ 6319318 w 12192000"/>
              <a:gd name="connsiteY82" fmla="*/ 1402047 h 3781151"/>
              <a:gd name="connsiteX83" fmla="*/ 6391161 w 12192000"/>
              <a:gd name="connsiteY83" fmla="*/ 1439443 h 3781151"/>
              <a:gd name="connsiteX84" fmla="*/ 6458507 w 12192000"/>
              <a:gd name="connsiteY84" fmla="*/ 1506631 h 3781151"/>
              <a:gd name="connsiteX85" fmla="*/ 6567007 w 12192000"/>
              <a:gd name="connsiteY85" fmla="*/ 1543856 h 3781151"/>
              <a:gd name="connsiteX86" fmla="*/ 6607554 w 12192000"/>
              <a:gd name="connsiteY86" fmla="*/ 1553791 h 3781151"/>
              <a:gd name="connsiteX87" fmla="*/ 6731017 w 12192000"/>
              <a:gd name="connsiteY87" fmla="*/ 1571341 h 3781151"/>
              <a:gd name="connsiteX88" fmla="*/ 6734116 w 12192000"/>
              <a:gd name="connsiteY88" fmla="*/ 1568435 h 3781151"/>
              <a:gd name="connsiteX89" fmla="*/ 6918249 w 12192000"/>
              <a:gd name="connsiteY89" fmla="*/ 1468691 h 3781151"/>
              <a:gd name="connsiteX90" fmla="*/ 7067518 w 12192000"/>
              <a:gd name="connsiteY90" fmla="*/ 1422257 h 3781151"/>
              <a:gd name="connsiteX91" fmla="*/ 7124203 w 12192000"/>
              <a:gd name="connsiteY91" fmla="*/ 1416853 h 3781151"/>
              <a:gd name="connsiteX92" fmla="*/ 7218949 w 12192000"/>
              <a:gd name="connsiteY92" fmla="*/ 1407112 h 3781151"/>
              <a:gd name="connsiteX93" fmla="*/ 7298895 w 12192000"/>
              <a:gd name="connsiteY93" fmla="*/ 1427110 h 3781151"/>
              <a:gd name="connsiteX94" fmla="*/ 7374497 w 12192000"/>
              <a:gd name="connsiteY94" fmla="*/ 1408155 h 3781151"/>
              <a:gd name="connsiteX95" fmla="*/ 7380250 w 12192000"/>
              <a:gd name="connsiteY95" fmla="*/ 1368474 h 3781151"/>
              <a:gd name="connsiteX96" fmla="*/ 7464957 w 12192000"/>
              <a:gd name="connsiteY96" fmla="*/ 1359648 h 3781151"/>
              <a:gd name="connsiteX97" fmla="*/ 7594747 w 12192000"/>
              <a:gd name="connsiteY97" fmla="*/ 1350130 h 3781151"/>
              <a:gd name="connsiteX98" fmla="*/ 7666555 w 12192000"/>
              <a:gd name="connsiteY98" fmla="*/ 1335529 h 3781151"/>
              <a:gd name="connsiteX99" fmla="*/ 7866007 w 12192000"/>
              <a:gd name="connsiteY99" fmla="*/ 1305544 h 3781151"/>
              <a:gd name="connsiteX100" fmla="*/ 8068308 w 12192000"/>
              <a:gd name="connsiteY100" fmla="*/ 1283051 h 3781151"/>
              <a:gd name="connsiteX101" fmla="*/ 8202385 w 12192000"/>
              <a:gd name="connsiteY101" fmla="*/ 1312300 h 3781151"/>
              <a:gd name="connsiteX102" fmla="*/ 8367138 w 12192000"/>
              <a:gd name="connsiteY102" fmla="*/ 1289211 h 3781151"/>
              <a:gd name="connsiteX103" fmla="*/ 8396799 w 12192000"/>
              <a:gd name="connsiteY103" fmla="*/ 1291584 h 3781151"/>
              <a:gd name="connsiteX104" fmla="*/ 8431415 w 12192000"/>
              <a:gd name="connsiteY104" fmla="*/ 1275098 h 3781151"/>
              <a:gd name="connsiteX105" fmla="*/ 8569515 w 12192000"/>
              <a:gd name="connsiteY105" fmla="*/ 1207037 h 3781151"/>
              <a:gd name="connsiteX106" fmla="*/ 8672452 w 12192000"/>
              <a:gd name="connsiteY106" fmla="*/ 1135782 h 3781151"/>
              <a:gd name="connsiteX107" fmla="*/ 8824768 w 12192000"/>
              <a:gd name="connsiteY107" fmla="*/ 1121217 h 3781151"/>
              <a:gd name="connsiteX108" fmla="*/ 8909609 w 12192000"/>
              <a:gd name="connsiteY108" fmla="*/ 1087532 h 3781151"/>
              <a:gd name="connsiteX109" fmla="*/ 9036318 w 12192000"/>
              <a:gd name="connsiteY109" fmla="*/ 994500 h 3781151"/>
              <a:gd name="connsiteX110" fmla="*/ 9230382 w 12192000"/>
              <a:gd name="connsiteY110" fmla="*/ 955654 h 3781151"/>
              <a:gd name="connsiteX111" fmla="*/ 9286437 w 12192000"/>
              <a:gd name="connsiteY111" fmla="*/ 997858 h 3781151"/>
              <a:gd name="connsiteX112" fmla="*/ 9349089 w 12192000"/>
              <a:gd name="connsiteY112" fmla="*/ 1015184 h 3781151"/>
              <a:gd name="connsiteX113" fmla="*/ 9347314 w 12192000"/>
              <a:gd name="connsiteY113" fmla="*/ 933744 h 3781151"/>
              <a:gd name="connsiteX114" fmla="*/ 9492995 w 12192000"/>
              <a:gd name="connsiteY114" fmla="*/ 830749 h 3781151"/>
              <a:gd name="connsiteX115" fmla="*/ 9568501 w 12192000"/>
              <a:gd name="connsiteY115" fmla="*/ 787793 h 3781151"/>
              <a:gd name="connsiteX116" fmla="*/ 9691686 w 12192000"/>
              <a:gd name="connsiteY116" fmla="*/ 738088 h 3781151"/>
              <a:gd name="connsiteX117" fmla="*/ 9728219 w 12192000"/>
              <a:gd name="connsiteY117" fmla="*/ 719921 h 3781151"/>
              <a:gd name="connsiteX118" fmla="*/ 10080661 w 12192000"/>
              <a:gd name="connsiteY118" fmla="*/ 505423 h 3781151"/>
              <a:gd name="connsiteX119" fmla="*/ 10335073 w 12192000"/>
              <a:gd name="connsiteY119" fmla="*/ 523921 h 3781151"/>
              <a:gd name="connsiteX120" fmla="*/ 10593135 w 12192000"/>
              <a:gd name="connsiteY120" fmla="*/ 467427 h 3781151"/>
              <a:gd name="connsiteX121" fmla="*/ 10655931 w 12192000"/>
              <a:gd name="connsiteY121" fmla="*/ 401632 h 3781151"/>
              <a:gd name="connsiteX122" fmla="*/ 10695298 w 12192000"/>
              <a:gd name="connsiteY122" fmla="*/ 391761 h 3781151"/>
              <a:gd name="connsiteX123" fmla="*/ 10761489 w 12192000"/>
              <a:gd name="connsiteY123" fmla="*/ 380170 h 3781151"/>
              <a:gd name="connsiteX124" fmla="*/ 10853610 w 12192000"/>
              <a:gd name="connsiteY124" fmla="*/ 332449 h 3781151"/>
              <a:gd name="connsiteX125" fmla="*/ 11052930 w 12192000"/>
              <a:gd name="connsiteY125" fmla="*/ 280871 h 3781151"/>
              <a:gd name="connsiteX126" fmla="*/ 11359700 w 12192000"/>
              <a:gd name="connsiteY126" fmla="*/ 158445 h 3781151"/>
              <a:gd name="connsiteX127" fmla="*/ 11672425 w 12192000"/>
              <a:gd name="connsiteY127" fmla="*/ 31452 h 3781151"/>
              <a:gd name="connsiteX128" fmla="*/ 11912086 w 12192000"/>
              <a:gd name="connsiteY128"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535004 w 12192000"/>
              <a:gd name="connsiteY17" fmla="*/ 2687835 h 3781151"/>
              <a:gd name="connsiteX18" fmla="*/ 1679251 w 12192000"/>
              <a:gd name="connsiteY18" fmla="*/ 2712367 h 3781151"/>
              <a:gd name="connsiteX19" fmla="*/ 1865161 w 12192000"/>
              <a:gd name="connsiteY19" fmla="*/ 2663121 h 3781151"/>
              <a:gd name="connsiteX20" fmla="*/ 1977927 w 12192000"/>
              <a:gd name="connsiteY20" fmla="*/ 2642448 h 3781151"/>
              <a:gd name="connsiteX21" fmla="*/ 2023175 w 12192000"/>
              <a:gd name="connsiteY21" fmla="*/ 2648402 h 3781151"/>
              <a:gd name="connsiteX22" fmla="*/ 2040685 w 12192000"/>
              <a:gd name="connsiteY22" fmla="*/ 2652651 h 3781151"/>
              <a:gd name="connsiteX23" fmla="*/ 2057102 w 12192000"/>
              <a:gd name="connsiteY23" fmla="*/ 2645758 h 3781151"/>
              <a:gd name="connsiteX24" fmla="*/ 2052057 w 12192000"/>
              <a:gd name="connsiteY24" fmla="*/ 2618002 h 3781151"/>
              <a:gd name="connsiteX25" fmla="*/ 2052988 w 12192000"/>
              <a:gd name="connsiteY25" fmla="*/ 2617321 h 3781151"/>
              <a:gd name="connsiteX26" fmla="*/ 2075835 w 12192000"/>
              <a:gd name="connsiteY26" fmla="*/ 2625051 h 3781151"/>
              <a:gd name="connsiteX27" fmla="*/ 2105280 w 12192000"/>
              <a:gd name="connsiteY27" fmla="*/ 2621772 h 3781151"/>
              <a:gd name="connsiteX28" fmla="*/ 2271487 w 12192000"/>
              <a:gd name="connsiteY28" fmla="*/ 2559602 h 3781151"/>
              <a:gd name="connsiteX29" fmla="*/ 2450874 w 12192000"/>
              <a:gd name="connsiteY29" fmla="*/ 2540963 h 3781151"/>
              <a:gd name="connsiteX30" fmla="*/ 2507266 w 12192000"/>
              <a:gd name="connsiteY30" fmla="*/ 2511976 h 3781151"/>
              <a:gd name="connsiteX31" fmla="*/ 2641503 w 12192000"/>
              <a:gd name="connsiteY31" fmla="*/ 2426341 h 3781151"/>
              <a:gd name="connsiteX32" fmla="*/ 2817182 w 12192000"/>
              <a:gd name="connsiteY32" fmla="*/ 2265557 h 3781151"/>
              <a:gd name="connsiteX33" fmla="*/ 2957554 w 12192000"/>
              <a:gd name="connsiteY33" fmla="*/ 2180877 h 3781151"/>
              <a:gd name="connsiteX34" fmla="*/ 3003677 w 12192000"/>
              <a:gd name="connsiteY34" fmla="*/ 2154878 h 3781151"/>
              <a:gd name="connsiteX35" fmla="*/ 3046876 w 12192000"/>
              <a:gd name="connsiteY35" fmla="*/ 2081296 h 3781151"/>
              <a:gd name="connsiteX36" fmla="*/ 3303290 w 12192000"/>
              <a:gd name="connsiteY36" fmla="*/ 1995084 h 3781151"/>
              <a:gd name="connsiteX37" fmla="*/ 3395602 w 12192000"/>
              <a:gd name="connsiteY37" fmla="*/ 1893639 h 3781151"/>
              <a:gd name="connsiteX38" fmla="*/ 3430100 w 12192000"/>
              <a:gd name="connsiteY38" fmla="*/ 1867444 h 3781151"/>
              <a:gd name="connsiteX39" fmla="*/ 3437914 w 12192000"/>
              <a:gd name="connsiteY39" fmla="*/ 1869491 h 3781151"/>
              <a:gd name="connsiteX40" fmla="*/ 3438972 w 12192000"/>
              <a:gd name="connsiteY40" fmla="*/ 1871208 h 3781151"/>
              <a:gd name="connsiteX41" fmla="*/ 3547723 w 12192000"/>
              <a:gd name="connsiteY41" fmla="*/ 1831216 h 3781151"/>
              <a:gd name="connsiteX42" fmla="*/ 3572350 w 12192000"/>
              <a:gd name="connsiteY42" fmla="*/ 1826069 h 3781151"/>
              <a:gd name="connsiteX43" fmla="*/ 3575291 w 12192000"/>
              <a:gd name="connsiteY43" fmla="*/ 1827289 h 3781151"/>
              <a:gd name="connsiteX44" fmla="*/ 3595183 w 12192000"/>
              <a:gd name="connsiteY44" fmla="*/ 1816299 h 3781151"/>
              <a:gd name="connsiteX45" fmla="*/ 3611353 w 12192000"/>
              <a:gd name="connsiteY45" fmla="*/ 1798929 h 3781151"/>
              <a:gd name="connsiteX46" fmla="*/ 3825586 w 12192000"/>
              <a:gd name="connsiteY46" fmla="*/ 1798552 h 3781151"/>
              <a:gd name="connsiteX47" fmla="*/ 4166327 w 12192000"/>
              <a:gd name="connsiteY47" fmla="*/ 1747015 h 3781151"/>
              <a:gd name="connsiteX48" fmla="*/ 4437661 w 12192000"/>
              <a:gd name="connsiteY48" fmla="*/ 1663068 h 3781151"/>
              <a:gd name="connsiteX49" fmla="*/ 4510862 w 12192000"/>
              <a:gd name="connsiteY49" fmla="*/ 1665514 h 3781151"/>
              <a:gd name="connsiteX50" fmla="*/ 4573217 w 12192000"/>
              <a:gd name="connsiteY50" fmla="*/ 1633854 h 3781151"/>
              <a:gd name="connsiteX51" fmla="*/ 4605137 w 12192000"/>
              <a:gd name="connsiteY51" fmla="*/ 1644474 h 3781151"/>
              <a:gd name="connsiteX52" fmla="*/ 4623509 w 12192000"/>
              <a:gd name="connsiteY52" fmla="*/ 1643919 h 3781151"/>
              <a:gd name="connsiteX53" fmla="*/ 4629310 w 12192000"/>
              <a:gd name="connsiteY53" fmla="*/ 1653854 h 3781151"/>
              <a:gd name="connsiteX54" fmla="*/ 4657404 w 12192000"/>
              <a:gd name="connsiteY54" fmla="*/ 1660247 h 3781151"/>
              <a:gd name="connsiteX55" fmla="*/ 4691044 w 12192000"/>
              <a:gd name="connsiteY55" fmla="*/ 1656408 h 3781151"/>
              <a:gd name="connsiteX56" fmla="*/ 4850032 w 12192000"/>
              <a:gd name="connsiteY56" fmla="*/ 1626917 h 3781151"/>
              <a:gd name="connsiteX57" fmla="*/ 4945654 w 12192000"/>
              <a:gd name="connsiteY57" fmla="*/ 1615689 h 3781151"/>
              <a:gd name="connsiteX58" fmla="*/ 4982770 w 12192000"/>
              <a:gd name="connsiteY58" fmla="*/ 1621504 h 3781151"/>
              <a:gd name="connsiteX59" fmla="*/ 5034068 w 12192000"/>
              <a:gd name="connsiteY59" fmla="*/ 1622846 h 3781151"/>
              <a:gd name="connsiteX60" fmla="*/ 5157133 w 12192000"/>
              <a:gd name="connsiteY60" fmla="*/ 1608775 h 3781151"/>
              <a:gd name="connsiteX61" fmla="*/ 5331645 w 12192000"/>
              <a:gd name="connsiteY61" fmla="*/ 1590152 h 3781151"/>
              <a:gd name="connsiteX62" fmla="*/ 5339977 w 12192000"/>
              <a:gd name="connsiteY62" fmla="*/ 1596841 h 3781151"/>
              <a:gd name="connsiteX63" fmla="*/ 5400314 w 12192000"/>
              <a:gd name="connsiteY63" fmla="*/ 1588177 h 3781151"/>
              <a:gd name="connsiteX64" fmla="*/ 5607257 w 12192000"/>
              <a:gd name="connsiteY64" fmla="*/ 1505972 h 3781151"/>
              <a:gd name="connsiteX65" fmla="*/ 5725292 w 12192000"/>
              <a:gd name="connsiteY65" fmla="*/ 1490473 h 3781151"/>
              <a:gd name="connsiteX66" fmla="*/ 5767898 w 12192000"/>
              <a:gd name="connsiteY66" fmla="*/ 1493335 h 3781151"/>
              <a:gd name="connsiteX67" fmla="*/ 5839240 w 12192000"/>
              <a:gd name="connsiteY67" fmla="*/ 1497610 h 3781151"/>
              <a:gd name="connsiteX68" fmla="*/ 5905402 w 12192000"/>
              <a:gd name="connsiteY68" fmla="*/ 1514878 h 3781151"/>
              <a:gd name="connsiteX69" fmla="*/ 5964698 w 12192000"/>
              <a:gd name="connsiteY69" fmla="*/ 1489113 h 3781151"/>
              <a:gd name="connsiteX70" fmla="*/ 6017881 w 12192000"/>
              <a:gd name="connsiteY70" fmla="*/ 1478726 h 3781151"/>
              <a:gd name="connsiteX71" fmla="*/ 6023244 w 12192000"/>
              <a:gd name="connsiteY71" fmla="*/ 1485861 h 3781151"/>
              <a:gd name="connsiteX72" fmla="*/ 6030193 w 12192000"/>
              <a:gd name="connsiteY72" fmla="*/ 1485330 h 3781151"/>
              <a:gd name="connsiteX73" fmla="*/ 6032755 w 12192000"/>
              <a:gd name="connsiteY73" fmla="*/ 1476614 h 3781151"/>
              <a:gd name="connsiteX74" fmla="*/ 6114491 w 12192000"/>
              <a:gd name="connsiteY74" fmla="*/ 1435020 h 3781151"/>
              <a:gd name="connsiteX75" fmla="*/ 6228089 w 12192000"/>
              <a:gd name="connsiteY75" fmla="*/ 1392213 h 3781151"/>
              <a:gd name="connsiteX76" fmla="*/ 6266132 w 12192000"/>
              <a:gd name="connsiteY76" fmla="*/ 1396181 h 3781151"/>
              <a:gd name="connsiteX77" fmla="*/ 6266284 w 12192000"/>
              <a:gd name="connsiteY77" fmla="*/ 1396172 h 3781151"/>
              <a:gd name="connsiteX78" fmla="*/ 6267815 w 12192000"/>
              <a:gd name="connsiteY78" fmla="*/ 1401423 h 3781151"/>
              <a:gd name="connsiteX79" fmla="*/ 6277660 w 12192000"/>
              <a:gd name="connsiteY79" fmla="*/ 1400632 h 3781151"/>
              <a:gd name="connsiteX80" fmla="*/ 6290206 w 12192000"/>
              <a:gd name="connsiteY80" fmla="*/ 1395045 h 3781151"/>
              <a:gd name="connsiteX81" fmla="*/ 6318021 w 12192000"/>
              <a:gd name="connsiteY81" fmla="*/ 1401415 h 3781151"/>
              <a:gd name="connsiteX82" fmla="*/ 6319318 w 12192000"/>
              <a:gd name="connsiteY82" fmla="*/ 1402047 h 3781151"/>
              <a:gd name="connsiteX83" fmla="*/ 6391161 w 12192000"/>
              <a:gd name="connsiteY83" fmla="*/ 1439443 h 3781151"/>
              <a:gd name="connsiteX84" fmla="*/ 6458507 w 12192000"/>
              <a:gd name="connsiteY84" fmla="*/ 1506631 h 3781151"/>
              <a:gd name="connsiteX85" fmla="*/ 6567007 w 12192000"/>
              <a:gd name="connsiteY85" fmla="*/ 1543856 h 3781151"/>
              <a:gd name="connsiteX86" fmla="*/ 6607554 w 12192000"/>
              <a:gd name="connsiteY86" fmla="*/ 1553791 h 3781151"/>
              <a:gd name="connsiteX87" fmla="*/ 6731017 w 12192000"/>
              <a:gd name="connsiteY87" fmla="*/ 1571341 h 3781151"/>
              <a:gd name="connsiteX88" fmla="*/ 6734116 w 12192000"/>
              <a:gd name="connsiteY88" fmla="*/ 1568435 h 3781151"/>
              <a:gd name="connsiteX89" fmla="*/ 6918249 w 12192000"/>
              <a:gd name="connsiteY89" fmla="*/ 1468691 h 3781151"/>
              <a:gd name="connsiteX90" fmla="*/ 7067518 w 12192000"/>
              <a:gd name="connsiteY90" fmla="*/ 1422257 h 3781151"/>
              <a:gd name="connsiteX91" fmla="*/ 7124203 w 12192000"/>
              <a:gd name="connsiteY91" fmla="*/ 1416853 h 3781151"/>
              <a:gd name="connsiteX92" fmla="*/ 7218949 w 12192000"/>
              <a:gd name="connsiteY92" fmla="*/ 1407112 h 3781151"/>
              <a:gd name="connsiteX93" fmla="*/ 7298895 w 12192000"/>
              <a:gd name="connsiteY93" fmla="*/ 1427110 h 3781151"/>
              <a:gd name="connsiteX94" fmla="*/ 7374497 w 12192000"/>
              <a:gd name="connsiteY94" fmla="*/ 1408155 h 3781151"/>
              <a:gd name="connsiteX95" fmla="*/ 7380250 w 12192000"/>
              <a:gd name="connsiteY95" fmla="*/ 1368474 h 3781151"/>
              <a:gd name="connsiteX96" fmla="*/ 7464957 w 12192000"/>
              <a:gd name="connsiteY96" fmla="*/ 1359648 h 3781151"/>
              <a:gd name="connsiteX97" fmla="*/ 7594747 w 12192000"/>
              <a:gd name="connsiteY97" fmla="*/ 1350130 h 3781151"/>
              <a:gd name="connsiteX98" fmla="*/ 7666555 w 12192000"/>
              <a:gd name="connsiteY98" fmla="*/ 1335529 h 3781151"/>
              <a:gd name="connsiteX99" fmla="*/ 7866007 w 12192000"/>
              <a:gd name="connsiteY99" fmla="*/ 1305544 h 3781151"/>
              <a:gd name="connsiteX100" fmla="*/ 8068308 w 12192000"/>
              <a:gd name="connsiteY100" fmla="*/ 1283051 h 3781151"/>
              <a:gd name="connsiteX101" fmla="*/ 8202385 w 12192000"/>
              <a:gd name="connsiteY101" fmla="*/ 1312300 h 3781151"/>
              <a:gd name="connsiteX102" fmla="*/ 8367138 w 12192000"/>
              <a:gd name="connsiteY102" fmla="*/ 1289211 h 3781151"/>
              <a:gd name="connsiteX103" fmla="*/ 8396799 w 12192000"/>
              <a:gd name="connsiteY103" fmla="*/ 1291584 h 3781151"/>
              <a:gd name="connsiteX104" fmla="*/ 8431415 w 12192000"/>
              <a:gd name="connsiteY104" fmla="*/ 1275098 h 3781151"/>
              <a:gd name="connsiteX105" fmla="*/ 8569515 w 12192000"/>
              <a:gd name="connsiteY105" fmla="*/ 1207037 h 3781151"/>
              <a:gd name="connsiteX106" fmla="*/ 8672452 w 12192000"/>
              <a:gd name="connsiteY106" fmla="*/ 1135782 h 3781151"/>
              <a:gd name="connsiteX107" fmla="*/ 8824768 w 12192000"/>
              <a:gd name="connsiteY107" fmla="*/ 1121217 h 3781151"/>
              <a:gd name="connsiteX108" fmla="*/ 8909609 w 12192000"/>
              <a:gd name="connsiteY108" fmla="*/ 1087532 h 3781151"/>
              <a:gd name="connsiteX109" fmla="*/ 9036318 w 12192000"/>
              <a:gd name="connsiteY109" fmla="*/ 994500 h 3781151"/>
              <a:gd name="connsiteX110" fmla="*/ 9230382 w 12192000"/>
              <a:gd name="connsiteY110" fmla="*/ 955654 h 3781151"/>
              <a:gd name="connsiteX111" fmla="*/ 9286437 w 12192000"/>
              <a:gd name="connsiteY111" fmla="*/ 997858 h 3781151"/>
              <a:gd name="connsiteX112" fmla="*/ 9349089 w 12192000"/>
              <a:gd name="connsiteY112" fmla="*/ 1015184 h 3781151"/>
              <a:gd name="connsiteX113" fmla="*/ 9347314 w 12192000"/>
              <a:gd name="connsiteY113" fmla="*/ 933744 h 3781151"/>
              <a:gd name="connsiteX114" fmla="*/ 9492995 w 12192000"/>
              <a:gd name="connsiteY114" fmla="*/ 830749 h 3781151"/>
              <a:gd name="connsiteX115" fmla="*/ 9568501 w 12192000"/>
              <a:gd name="connsiteY115" fmla="*/ 787793 h 3781151"/>
              <a:gd name="connsiteX116" fmla="*/ 9691686 w 12192000"/>
              <a:gd name="connsiteY116" fmla="*/ 738088 h 3781151"/>
              <a:gd name="connsiteX117" fmla="*/ 9728219 w 12192000"/>
              <a:gd name="connsiteY117" fmla="*/ 719921 h 3781151"/>
              <a:gd name="connsiteX118" fmla="*/ 10080661 w 12192000"/>
              <a:gd name="connsiteY118" fmla="*/ 505423 h 3781151"/>
              <a:gd name="connsiteX119" fmla="*/ 10335073 w 12192000"/>
              <a:gd name="connsiteY119" fmla="*/ 523921 h 3781151"/>
              <a:gd name="connsiteX120" fmla="*/ 10593135 w 12192000"/>
              <a:gd name="connsiteY120" fmla="*/ 467427 h 3781151"/>
              <a:gd name="connsiteX121" fmla="*/ 10655931 w 12192000"/>
              <a:gd name="connsiteY121" fmla="*/ 401632 h 3781151"/>
              <a:gd name="connsiteX122" fmla="*/ 10695298 w 12192000"/>
              <a:gd name="connsiteY122" fmla="*/ 391761 h 3781151"/>
              <a:gd name="connsiteX123" fmla="*/ 10761489 w 12192000"/>
              <a:gd name="connsiteY123" fmla="*/ 380170 h 3781151"/>
              <a:gd name="connsiteX124" fmla="*/ 10853610 w 12192000"/>
              <a:gd name="connsiteY124" fmla="*/ 332449 h 3781151"/>
              <a:gd name="connsiteX125" fmla="*/ 11052930 w 12192000"/>
              <a:gd name="connsiteY125" fmla="*/ 280871 h 3781151"/>
              <a:gd name="connsiteX126" fmla="*/ 11359700 w 12192000"/>
              <a:gd name="connsiteY126" fmla="*/ 158445 h 3781151"/>
              <a:gd name="connsiteX127" fmla="*/ 11672425 w 12192000"/>
              <a:gd name="connsiteY127" fmla="*/ 31452 h 3781151"/>
              <a:gd name="connsiteX128" fmla="*/ 11912086 w 12192000"/>
              <a:gd name="connsiteY128"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535004 w 12192000"/>
              <a:gd name="connsiteY17" fmla="*/ 2687835 h 3781151"/>
              <a:gd name="connsiteX18" fmla="*/ 1679251 w 12192000"/>
              <a:gd name="connsiteY18" fmla="*/ 2712367 h 3781151"/>
              <a:gd name="connsiteX19" fmla="*/ 1865161 w 12192000"/>
              <a:gd name="connsiteY19" fmla="*/ 2663121 h 3781151"/>
              <a:gd name="connsiteX20" fmla="*/ 1977927 w 12192000"/>
              <a:gd name="connsiteY20" fmla="*/ 2642448 h 3781151"/>
              <a:gd name="connsiteX21" fmla="*/ 2023175 w 12192000"/>
              <a:gd name="connsiteY21" fmla="*/ 2648402 h 3781151"/>
              <a:gd name="connsiteX22" fmla="*/ 2040685 w 12192000"/>
              <a:gd name="connsiteY22" fmla="*/ 2652651 h 3781151"/>
              <a:gd name="connsiteX23" fmla="*/ 2057102 w 12192000"/>
              <a:gd name="connsiteY23" fmla="*/ 2645758 h 3781151"/>
              <a:gd name="connsiteX24" fmla="*/ 2052057 w 12192000"/>
              <a:gd name="connsiteY24" fmla="*/ 2618002 h 3781151"/>
              <a:gd name="connsiteX25" fmla="*/ 2052988 w 12192000"/>
              <a:gd name="connsiteY25" fmla="*/ 2617321 h 3781151"/>
              <a:gd name="connsiteX26" fmla="*/ 2075835 w 12192000"/>
              <a:gd name="connsiteY26" fmla="*/ 2625051 h 3781151"/>
              <a:gd name="connsiteX27" fmla="*/ 2105280 w 12192000"/>
              <a:gd name="connsiteY27" fmla="*/ 2621772 h 3781151"/>
              <a:gd name="connsiteX28" fmla="*/ 2271487 w 12192000"/>
              <a:gd name="connsiteY28" fmla="*/ 2559602 h 3781151"/>
              <a:gd name="connsiteX29" fmla="*/ 2450874 w 12192000"/>
              <a:gd name="connsiteY29" fmla="*/ 2540963 h 3781151"/>
              <a:gd name="connsiteX30" fmla="*/ 2507266 w 12192000"/>
              <a:gd name="connsiteY30" fmla="*/ 2511976 h 3781151"/>
              <a:gd name="connsiteX31" fmla="*/ 2641503 w 12192000"/>
              <a:gd name="connsiteY31" fmla="*/ 2426341 h 3781151"/>
              <a:gd name="connsiteX32" fmla="*/ 2817182 w 12192000"/>
              <a:gd name="connsiteY32" fmla="*/ 2265557 h 3781151"/>
              <a:gd name="connsiteX33" fmla="*/ 2957554 w 12192000"/>
              <a:gd name="connsiteY33" fmla="*/ 2180877 h 3781151"/>
              <a:gd name="connsiteX34" fmla="*/ 3003677 w 12192000"/>
              <a:gd name="connsiteY34" fmla="*/ 2154878 h 3781151"/>
              <a:gd name="connsiteX35" fmla="*/ 3046876 w 12192000"/>
              <a:gd name="connsiteY35" fmla="*/ 2081296 h 3781151"/>
              <a:gd name="connsiteX36" fmla="*/ 3303290 w 12192000"/>
              <a:gd name="connsiteY36" fmla="*/ 1995084 h 3781151"/>
              <a:gd name="connsiteX37" fmla="*/ 3395602 w 12192000"/>
              <a:gd name="connsiteY37" fmla="*/ 1893639 h 3781151"/>
              <a:gd name="connsiteX38" fmla="*/ 3430100 w 12192000"/>
              <a:gd name="connsiteY38" fmla="*/ 1867444 h 3781151"/>
              <a:gd name="connsiteX39" fmla="*/ 3437914 w 12192000"/>
              <a:gd name="connsiteY39" fmla="*/ 1869491 h 3781151"/>
              <a:gd name="connsiteX40" fmla="*/ 3438972 w 12192000"/>
              <a:gd name="connsiteY40" fmla="*/ 1871208 h 3781151"/>
              <a:gd name="connsiteX41" fmla="*/ 3547723 w 12192000"/>
              <a:gd name="connsiteY41" fmla="*/ 1831216 h 3781151"/>
              <a:gd name="connsiteX42" fmla="*/ 3572350 w 12192000"/>
              <a:gd name="connsiteY42" fmla="*/ 1826069 h 3781151"/>
              <a:gd name="connsiteX43" fmla="*/ 3575291 w 12192000"/>
              <a:gd name="connsiteY43" fmla="*/ 1827289 h 3781151"/>
              <a:gd name="connsiteX44" fmla="*/ 3595183 w 12192000"/>
              <a:gd name="connsiteY44" fmla="*/ 1816299 h 3781151"/>
              <a:gd name="connsiteX45" fmla="*/ 3611353 w 12192000"/>
              <a:gd name="connsiteY45" fmla="*/ 1798929 h 3781151"/>
              <a:gd name="connsiteX46" fmla="*/ 3825586 w 12192000"/>
              <a:gd name="connsiteY46" fmla="*/ 1798552 h 3781151"/>
              <a:gd name="connsiteX47" fmla="*/ 4166327 w 12192000"/>
              <a:gd name="connsiteY47" fmla="*/ 1747015 h 3781151"/>
              <a:gd name="connsiteX48" fmla="*/ 4437661 w 12192000"/>
              <a:gd name="connsiteY48" fmla="*/ 1663068 h 3781151"/>
              <a:gd name="connsiteX49" fmla="*/ 4510862 w 12192000"/>
              <a:gd name="connsiteY49" fmla="*/ 1665514 h 3781151"/>
              <a:gd name="connsiteX50" fmla="*/ 4573217 w 12192000"/>
              <a:gd name="connsiteY50" fmla="*/ 1633854 h 3781151"/>
              <a:gd name="connsiteX51" fmla="*/ 4605137 w 12192000"/>
              <a:gd name="connsiteY51" fmla="*/ 1644474 h 3781151"/>
              <a:gd name="connsiteX52" fmla="*/ 4623509 w 12192000"/>
              <a:gd name="connsiteY52" fmla="*/ 1643919 h 3781151"/>
              <a:gd name="connsiteX53" fmla="*/ 4629310 w 12192000"/>
              <a:gd name="connsiteY53" fmla="*/ 1653854 h 3781151"/>
              <a:gd name="connsiteX54" fmla="*/ 4657404 w 12192000"/>
              <a:gd name="connsiteY54" fmla="*/ 1660247 h 3781151"/>
              <a:gd name="connsiteX55" fmla="*/ 4691044 w 12192000"/>
              <a:gd name="connsiteY55" fmla="*/ 1656408 h 3781151"/>
              <a:gd name="connsiteX56" fmla="*/ 4850032 w 12192000"/>
              <a:gd name="connsiteY56" fmla="*/ 1626917 h 3781151"/>
              <a:gd name="connsiteX57" fmla="*/ 4945654 w 12192000"/>
              <a:gd name="connsiteY57" fmla="*/ 1615689 h 3781151"/>
              <a:gd name="connsiteX58" fmla="*/ 4982770 w 12192000"/>
              <a:gd name="connsiteY58" fmla="*/ 1621504 h 3781151"/>
              <a:gd name="connsiteX59" fmla="*/ 5034068 w 12192000"/>
              <a:gd name="connsiteY59" fmla="*/ 1622846 h 3781151"/>
              <a:gd name="connsiteX60" fmla="*/ 5157133 w 12192000"/>
              <a:gd name="connsiteY60" fmla="*/ 1608775 h 3781151"/>
              <a:gd name="connsiteX61" fmla="*/ 5331645 w 12192000"/>
              <a:gd name="connsiteY61" fmla="*/ 1590152 h 3781151"/>
              <a:gd name="connsiteX62" fmla="*/ 5339977 w 12192000"/>
              <a:gd name="connsiteY62" fmla="*/ 1596841 h 3781151"/>
              <a:gd name="connsiteX63" fmla="*/ 5400314 w 12192000"/>
              <a:gd name="connsiteY63" fmla="*/ 1588177 h 3781151"/>
              <a:gd name="connsiteX64" fmla="*/ 5607257 w 12192000"/>
              <a:gd name="connsiteY64" fmla="*/ 1505972 h 3781151"/>
              <a:gd name="connsiteX65" fmla="*/ 5725292 w 12192000"/>
              <a:gd name="connsiteY65" fmla="*/ 1490473 h 3781151"/>
              <a:gd name="connsiteX66" fmla="*/ 5767898 w 12192000"/>
              <a:gd name="connsiteY66" fmla="*/ 1493335 h 3781151"/>
              <a:gd name="connsiteX67" fmla="*/ 5839240 w 12192000"/>
              <a:gd name="connsiteY67" fmla="*/ 1497610 h 3781151"/>
              <a:gd name="connsiteX68" fmla="*/ 5905402 w 12192000"/>
              <a:gd name="connsiteY68" fmla="*/ 1514878 h 3781151"/>
              <a:gd name="connsiteX69" fmla="*/ 5964698 w 12192000"/>
              <a:gd name="connsiteY69" fmla="*/ 1489113 h 3781151"/>
              <a:gd name="connsiteX70" fmla="*/ 6017881 w 12192000"/>
              <a:gd name="connsiteY70" fmla="*/ 1478726 h 3781151"/>
              <a:gd name="connsiteX71" fmla="*/ 6023244 w 12192000"/>
              <a:gd name="connsiteY71" fmla="*/ 1485861 h 3781151"/>
              <a:gd name="connsiteX72" fmla="*/ 6030193 w 12192000"/>
              <a:gd name="connsiteY72" fmla="*/ 1485330 h 3781151"/>
              <a:gd name="connsiteX73" fmla="*/ 6032755 w 12192000"/>
              <a:gd name="connsiteY73" fmla="*/ 1476614 h 3781151"/>
              <a:gd name="connsiteX74" fmla="*/ 6114491 w 12192000"/>
              <a:gd name="connsiteY74" fmla="*/ 1435020 h 3781151"/>
              <a:gd name="connsiteX75" fmla="*/ 6228089 w 12192000"/>
              <a:gd name="connsiteY75" fmla="*/ 1392213 h 3781151"/>
              <a:gd name="connsiteX76" fmla="*/ 6266132 w 12192000"/>
              <a:gd name="connsiteY76" fmla="*/ 1396181 h 3781151"/>
              <a:gd name="connsiteX77" fmla="*/ 6266284 w 12192000"/>
              <a:gd name="connsiteY77" fmla="*/ 1396172 h 3781151"/>
              <a:gd name="connsiteX78" fmla="*/ 6267815 w 12192000"/>
              <a:gd name="connsiteY78" fmla="*/ 1401423 h 3781151"/>
              <a:gd name="connsiteX79" fmla="*/ 6277660 w 12192000"/>
              <a:gd name="connsiteY79" fmla="*/ 1400632 h 3781151"/>
              <a:gd name="connsiteX80" fmla="*/ 6290206 w 12192000"/>
              <a:gd name="connsiteY80" fmla="*/ 1395045 h 3781151"/>
              <a:gd name="connsiteX81" fmla="*/ 6318021 w 12192000"/>
              <a:gd name="connsiteY81" fmla="*/ 1401415 h 3781151"/>
              <a:gd name="connsiteX82" fmla="*/ 6319318 w 12192000"/>
              <a:gd name="connsiteY82" fmla="*/ 1402047 h 3781151"/>
              <a:gd name="connsiteX83" fmla="*/ 6391161 w 12192000"/>
              <a:gd name="connsiteY83" fmla="*/ 1439443 h 3781151"/>
              <a:gd name="connsiteX84" fmla="*/ 6458507 w 12192000"/>
              <a:gd name="connsiteY84" fmla="*/ 1506631 h 3781151"/>
              <a:gd name="connsiteX85" fmla="*/ 6567007 w 12192000"/>
              <a:gd name="connsiteY85" fmla="*/ 1543856 h 3781151"/>
              <a:gd name="connsiteX86" fmla="*/ 6607554 w 12192000"/>
              <a:gd name="connsiteY86" fmla="*/ 1553791 h 3781151"/>
              <a:gd name="connsiteX87" fmla="*/ 6731017 w 12192000"/>
              <a:gd name="connsiteY87" fmla="*/ 1571341 h 3781151"/>
              <a:gd name="connsiteX88" fmla="*/ 6734116 w 12192000"/>
              <a:gd name="connsiteY88" fmla="*/ 1568435 h 3781151"/>
              <a:gd name="connsiteX89" fmla="*/ 6918249 w 12192000"/>
              <a:gd name="connsiteY89" fmla="*/ 1468691 h 3781151"/>
              <a:gd name="connsiteX90" fmla="*/ 7067518 w 12192000"/>
              <a:gd name="connsiteY90" fmla="*/ 1422257 h 3781151"/>
              <a:gd name="connsiteX91" fmla="*/ 7124203 w 12192000"/>
              <a:gd name="connsiteY91" fmla="*/ 1416853 h 3781151"/>
              <a:gd name="connsiteX92" fmla="*/ 7218949 w 12192000"/>
              <a:gd name="connsiteY92" fmla="*/ 1407112 h 3781151"/>
              <a:gd name="connsiteX93" fmla="*/ 7298895 w 12192000"/>
              <a:gd name="connsiteY93" fmla="*/ 1427110 h 3781151"/>
              <a:gd name="connsiteX94" fmla="*/ 7374497 w 12192000"/>
              <a:gd name="connsiteY94" fmla="*/ 1408155 h 3781151"/>
              <a:gd name="connsiteX95" fmla="*/ 7380250 w 12192000"/>
              <a:gd name="connsiteY95" fmla="*/ 1368474 h 3781151"/>
              <a:gd name="connsiteX96" fmla="*/ 7464957 w 12192000"/>
              <a:gd name="connsiteY96" fmla="*/ 1359648 h 3781151"/>
              <a:gd name="connsiteX97" fmla="*/ 7594747 w 12192000"/>
              <a:gd name="connsiteY97" fmla="*/ 1350130 h 3781151"/>
              <a:gd name="connsiteX98" fmla="*/ 7666555 w 12192000"/>
              <a:gd name="connsiteY98" fmla="*/ 1335529 h 3781151"/>
              <a:gd name="connsiteX99" fmla="*/ 7866007 w 12192000"/>
              <a:gd name="connsiteY99" fmla="*/ 1305544 h 3781151"/>
              <a:gd name="connsiteX100" fmla="*/ 8068308 w 12192000"/>
              <a:gd name="connsiteY100" fmla="*/ 1283051 h 3781151"/>
              <a:gd name="connsiteX101" fmla="*/ 8202385 w 12192000"/>
              <a:gd name="connsiteY101" fmla="*/ 1312300 h 3781151"/>
              <a:gd name="connsiteX102" fmla="*/ 8367138 w 12192000"/>
              <a:gd name="connsiteY102" fmla="*/ 1289211 h 3781151"/>
              <a:gd name="connsiteX103" fmla="*/ 8396799 w 12192000"/>
              <a:gd name="connsiteY103" fmla="*/ 1291584 h 3781151"/>
              <a:gd name="connsiteX104" fmla="*/ 8431415 w 12192000"/>
              <a:gd name="connsiteY104" fmla="*/ 1275098 h 3781151"/>
              <a:gd name="connsiteX105" fmla="*/ 8569515 w 12192000"/>
              <a:gd name="connsiteY105" fmla="*/ 1207037 h 3781151"/>
              <a:gd name="connsiteX106" fmla="*/ 8672452 w 12192000"/>
              <a:gd name="connsiteY106" fmla="*/ 1135782 h 3781151"/>
              <a:gd name="connsiteX107" fmla="*/ 8824768 w 12192000"/>
              <a:gd name="connsiteY107" fmla="*/ 1121217 h 3781151"/>
              <a:gd name="connsiteX108" fmla="*/ 8909609 w 12192000"/>
              <a:gd name="connsiteY108" fmla="*/ 1087532 h 3781151"/>
              <a:gd name="connsiteX109" fmla="*/ 9036318 w 12192000"/>
              <a:gd name="connsiteY109" fmla="*/ 994500 h 3781151"/>
              <a:gd name="connsiteX110" fmla="*/ 9230382 w 12192000"/>
              <a:gd name="connsiteY110" fmla="*/ 955654 h 3781151"/>
              <a:gd name="connsiteX111" fmla="*/ 9286437 w 12192000"/>
              <a:gd name="connsiteY111" fmla="*/ 997858 h 3781151"/>
              <a:gd name="connsiteX112" fmla="*/ 9349089 w 12192000"/>
              <a:gd name="connsiteY112" fmla="*/ 1015184 h 3781151"/>
              <a:gd name="connsiteX113" fmla="*/ 9347314 w 12192000"/>
              <a:gd name="connsiteY113" fmla="*/ 933744 h 3781151"/>
              <a:gd name="connsiteX114" fmla="*/ 9492995 w 12192000"/>
              <a:gd name="connsiteY114" fmla="*/ 830749 h 3781151"/>
              <a:gd name="connsiteX115" fmla="*/ 9568501 w 12192000"/>
              <a:gd name="connsiteY115" fmla="*/ 787793 h 3781151"/>
              <a:gd name="connsiteX116" fmla="*/ 9691686 w 12192000"/>
              <a:gd name="connsiteY116" fmla="*/ 738088 h 3781151"/>
              <a:gd name="connsiteX117" fmla="*/ 9728219 w 12192000"/>
              <a:gd name="connsiteY117" fmla="*/ 719921 h 3781151"/>
              <a:gd name="connsiteX118" fmla="*/ 10080661 w 12192000"/>
              <a:gd name="connsiteY118" fmla="*/ 505423 h 3781151"/>
              <a:gd name="connsiteX119" fmla="*/ 10335073 w 12192000"/>
              <a:gd name="connsiteY119" fmla="*/ 523921 h 3781151"/>
              <a:gd name="connsiteX120" fmla="*/ 10593135 w 12192000"/>
              <a:gd name="connsiteY120" fmla="*/ 467427 h 3781151"/>
              <a:gd name="connsiteX121" fmla="*/ 10655931 w 12192000"/>
              <a:gd name="connsiteY121" fmla="*/ 401632 h 3781151"/>
              <a:gd name="connsiteX122" fmla="*/ 10695298 w 12192000"/>
              <a:gd name="connsiteY122" fmla="*/ 391761 h 3781151"/>
              <a:gd name="connsiteX123" fmla="*/ 10761489 w 12192000"/>
              <a:gd name="connsiteY123" fmla="*/ 380170 h 3781151"/>
              <a:gd name="connsiteX124" fmla="*/ 10853610 w 12192000"/>
              <a:gd name="connsiteY124" fmla="*/ 332449 h 3781151"/>
              <a:gd name="connsiteX125" fmla="*/ 11052930 w 12192000"/>
              <a:gd name="connsiteY125" fmla="*/ 280871 h 3781151"/>
              <a:gd name="connsiteX126" fmla="*/ 11359700 w 12192000"/>
              <a:gd name="connsiteY126" fmla="*/ 158445 h 3781151"/>
              <a:gd name="connsiteX127" fmla="*/ 11672425 w 12192000"/>
              <a:gd name="connsiteY127" fmla="*/ 31452 h 3781151"/>
              <a:gd name="connsiteX128" fmla="*/ 11912086 w 12192000"/>
              <a:gd name="connsiteY128"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817182 w 12192000"/>
              <a:gd name="connsiteY31" fmla="*/ 2265557 h 3781151"/>
              <a:gd name="connsiteX32" fmla="*/ 2957554 w 12192000"/>
              <a:gd name="connsiteY32" fmla="*/ 2180877 h 3781151"/>
              <a:gd name="connsiteX33" fmla="*/ 3003677 w 12192000"/>
              <a:gd name="connsiteY33" fmla="*/ 2154878 h 3781151"/>
              <a:gd name="connsiteX34" fmla="*/ 3046876 w 12192000"/>
              <a:gd name="connsiteY34" fmla="*/ 2081296 h 3781151"/>
              <a:gd name="connsiteX35" fmla="*/ 3303290 w 12192000"/>
              <a:gd name="connsiteY35" fmla="*/ 1995084 h 3781151"/>
              <a:gd name="connsiteX36" fmla="*/ 3395602 w 12192000"/>
              <a:gd name="connsiteY36" fmla="*/ 1893639 h 3781151"/>
              <a:gd name="connsiteX37" fmla="*/ 3430100 w 12192000"/>
              <a:gd name="connsiteY37" fmla="*/ 1867444 h 3781151"/>
              <a:gd name="connsiteX38" fmla="*/ 3437914 w 12192000"/>
              <a:gd name="connsiteY38" fmla="*/ 1869491 h 3781151"/>
              <a:gd name="connsiteX39" fmla="*/ 3438972 w 12192000"/>
              <a:gd name="connsiteY39" fmla="*/ 1871208 h 3781151"/>
              <a:gd name="connsiteX40" fmla="*/ 3547723 w 12192000"/>
              <a:gd name="connsiteY40" fmla="*/ 1831216 h 3781151"/>
              <a:gd name="connsiteX41" fmla="*/ 3572350 w 12192000"/>
              <a:gd name="connsiteY41" fmla="*/ 1826069 h 3781151"/>
              <a:gd name="connsiteX42" fmla="*/ 3575291 w 12192000"/>
              <a:gd name="connsiteY42" fmla="*/ 1827289 h 3781151"/>
              <a:gd name="connsiteX43" fmla="*/ 3595183 w 12192000"/>
              <a:gd name="connsiteY43" fmla="*/ 1816299 h 3781151"/>
              <a:gd name="connsiteX44" fmla="*/ 3611353 w 12192000"/>
              <a:gd name="connsiteY44" fmla="*/ 1798929 h 3781151"/>
              <a:gd name="connsiteX45" fmla="*/ 3825586 w 12192000"/>
              <a:gd name="connsiteY45" fmla="*/ 1798552 h 3781151"/>
              <a:gd name="connsiteX46" fmla="*/ 4166327 w 12192000"/>
              <a:gd name="connsiteY46" fmla="*/ 1747015 h 3781151"/>
              <a:gd name="connsiteX47" fmla="*/ 4437661 w 12192000"/>
              <a:gd name="connsiteY47" fmla="*/ 1663068 h 3781151"/>
              <a:gd name="connsiteX48" fmla="*/ 4510862 w 12192000"/>
              <a:gd name="connsiteY48" fmla="*/ 1665514 h 3781151"/>
              <a:gd name="connsiteX49" fmla="*/ 4573217 w 12192000"/>
              <a:gd name="connsiteY49" fmla="*/ 1633854 h 3781151"/>
              <a:gd name="connsiteX50" fmla="*/ 4605137 w 12192000"/>
              <a:gd name="connsiteY50" fmla="*/ 1644474 h 3781151"/>
              <a:gd name="connsiteX51" fmla="*/ 4623509 w 12192000"/>
              <a:gd name="connsiteY51" fmla="*/ 1643919 h 3781151"/>
              <a:gd name="connsiteX52" fmla="*/ 4629310 w 12192000"/>
              <a:gd name="connsiteY52" fmla="*/ 1653854 h 3781151"/>
              <a:gd name="connsiteX53" fmla="*/ 4657404 w 12192000"/>
              <a:gd name="connsiteY53" fmla="*/ 1660247 h 3781151"/>
              <a:gd name="connsiteX54" fmla="*/ 4691044 w 12192000"/>
              <a:gd name="connsiteY54" fmla="*/ 1656408 h 3781151"/>
              <a:gd name="connsiteX55" fmla="*/ 4850032 w 12192000"/>
              <a:gd name="connsiteY55" fmla="*/ 1626917 h 3781151"/>
              <a:gd name="connsiteX56" fmla="*/ 4945654 w 12192000"/>
              <a:gd name="connsiteY56" fmla="*/ 1615689 h 3781151"/>
              <a:gd name="connsiteX57" fmla="*/ 4982770 w 12192000"/>
              <a:gd name="connsiteY57" fmla="*/ 1621504 h 3781151"/>
              <a:gd name="connsiteX58" fmla="*/ 5034068 w 12192000"/>
              <a:gd name="connsiteY58" fmla="*/ 1622846 h 3781151"/>
              <a:gd name="connsiteX59" fmla="*/ 5157133 w 12192000"/>
              <a:gd name="connsiteY59" fmla="*/ 1608775 h 3781151"/>
              <a:gd name="connsiteX60" fmla="*/ 5331645 w 12192000"/>
              <a:gd name="connsiteY60" fmla="*/ 1590152 h 3781151"/>
              <a:gd name="connsiteX61" fmla="*/ 5339977 w 12192000"/>
              <a:gd name="connsiteY61" fmla="*/ 1596841 h 3781151"/>
              <a:gd name="connsiteX62" fmla="*/ 5400314 w 12192000"/>
              <a:gd name="connsiteY62" fmla="*/ 1588177 h 3781151"/>
              <a:gd name="connsiteX63" fmla="*/ 5607257 w 12192000"/>
              <a:gd name="connsiteY63" fmla="*/ 1505972 h 3781151"/>
              <a:gd name="connsiteX64" fmla="*/ 5725292 w 12192000"/>
              <a:gd name="connsiteY64" fmla="*/ 1490473 h 3781151"/>
              <a:gd name="connsiteX65" fmla="*/ 5767898 w 12192000"/>
              <a:gd name="connsiteY65" fmla="*/ 1493335 h 3781151"/>
              <a:gd name="connsiteX66" fmla="*/ 5839240 w 12192000"/>
              <a:gd name="connsiteY66" fmla="*/ 1497610 h 3781151"/>
              <a:gd name="connsiteX67" fmla="*/ 5905402 w 12192000"/>
              <a:gd name="connsiteY67" fmla="*/ 1514878 h 3781151"/>
              <a:gd name="connsiteX68" fmla="*/ 5964698 w 12192000"/>
              <a:gd name="connsiteY68" fmla="*/ 1489113 h 3781151"/>
              <a:gd name="connsiteX69" fmla="*/ 6017881 w 12192000"/>
              <a:gd name="connsiteY69" fmla="*/ 1478726 h 3781151"/>
              <a:gd name="connsiteX70" fmla="*/ 6023244 w 12192000"/>
              <a:gd name="connsiteY70" fmla="*/ 1485861 h 3781151"/>
              <a:gd name="connsiteX71" fmla="*/ 6030193 w 12192000"/>
              <a:gd name="connsiteY71" fmla="*/ 1485330 h 3781151"/>
              <a:gd name="connsiteX72" fmla="*/ 6032755 w 12192000"/>
              <a:gd name="connsiteY72" fmla="*/ 1476614 h 3781151"/>
              <a:gd name="connsiteX73" fmla="*/ 6114491 w 12192000"/>
              <a:gd name="connsiteY73" fmla="*/ 1435020 h 3781151"/>
              <a:gd name="connsiteX74" fmla="*/ 6228089 w 12192000"/>
              <a:gd name="connsiteY74" fmla="*/ 1392213 h 3781151"/>
              <a:gd name="connsiteX75" fmla="*/ 6266132 w 12192000"/>
              <a:gd name="connsiteY75" fmla="*/ 1396181 h 3781151"/>
              <a:gd name="connsiteX76" fmla="*/ 6266284 w 12192000"/>
              <a:gd name="connsiteY76" fmla="*/ 1396172 h 3781151"/>
              <a:gd name="connsiteX77" fmla="*/ 6267815 w 12192000"/>
              <a:gd name="connsiteY77" fmla="*/ 1401423 h 3781151"/>
              <a:gd name="connsiteX78" fmla="*/ 6277660 w 12192000"/>
              <a:gd name="connsiteY78" fmla="*/ 1400632 h 3781151"/>
              <a:gd name="connsiteX79" fmla="*/ 6290206 w 12192000"/>
              <a:gd name="connsiteY79" fmla="*/ 1395045 h 3781151"/>
              <a:gd name="connsiteX80" fmla="*/ 6318021 w 12192000"/>
              <a:gd name="connsiteY80" fmla="*/ 1401415 h 3781151"/>
              <a:gd name="connsiteX81" fmla="*/ 6319318 w 12192000"/>
              <a:gd name="connsiteY81" fmla="*/ 1402047 h 3781151"/>
              <a:gd name="connsiteX82" fmla="*/ 6391161 w 12192000"/>
              <a:gd name="connsiteY82" fmla="*/ 1439443 h 3781151"/>
              <a:gd name="connsiteX83" fmla="*/ 6458507 w 12192000"/>
              <a:gd name="connsiteY83" fmla="*/ 1506631 h 3781151"/>
              <a:gd name="connsiteX84" fmla="*/ 6567007 w 12192000"/>
              <a:gd name="connsiteY84" fmla="*/ 1543856 h 3781151"/>
              <a:gd name="connsiteX85" fmla="*/ 6607554 w 12192000"/>
              <a:gd name="connsiteY85" fmla="*/ 1553791 h 3781151"/>
              <a:gd name="connsiteX86" fmla="*/ 6731017 w 12192000"/>
              <a:gd name="connsiteY86" fmla="*/ 1571341 h 3781151"/>
              <a:gd name="connsiteX87" fmla="*/ 6734116 w 12192000"/>
              <a:gd name="connsiteY87" fmla="*/ 1568435 h 3781151"/>
              <a:gd name="connsiteX88" fmla="*/ 6918249 w 12192000"/>
              <a:gd name="connsiteY88" fmla="*/ 1468691 h 3781151"/>
              <a:gd name="connsiteX89" fmla="*/ 7067518 w 12192000"/>
              <a:gd name="connsiteY89" fmla="*/ 1422257 h 3781151"/>
              <a:gd name="connsiteX90" fmla="*/ 7124203 w 12192000"/>
              <a:gd name="connsiteY90" fmla="*/ 1416853 h 3781151"/>
              <a:gd name="connsiteX91" fmla="*/ 7218949 w 12192000"/>
              <a:gd name="connsiteY91" fmla="*/ 1407112 h 3781151"/>
              <a:gd name="connsiteX92" fmla="*/ 7298895 w 12192000"/>
              <a:gd name="connsiteY92" fmla="*/ 1427110 h 3781151"/>
              <a:gd name="connsiteX93" fmla="*/ 7374497 w 12192000"/>
              <a:gd name="connsiteY93" fmla="*/ 1408155 h 3781151"/>
              <a:gd name="connsiteX94" fmla="*/ 7380250 w 12192000"/>
              <a:gd name="connsiteY94" fmla="*/ 1368474 h 3781151"/>
              <a:gd name="connsiteX95" fmla="*/ 7464957 w 12192000"/>
              <a:gd name="connsiteY95" fmla="*/ 1359648 h 3781151"/>
              <a:gd name="connsiteX96" fmla="*/ 7594747 w 12192000"/>
              <a:gd name="connsiteY96" fmla="*/ 1350130 h 3781151"/>
              <a:gd name="connsiteX97" fmla="*/ 7666555 w 12192000"/>
              <a:gd name="connsiteY97" fmla="*/ 1335529 h 3781151"/>
              <a:gd name="connsiteX98" fmla="*/ 7866007 w 12192000"/>
              <a:gd name="connsiteY98" fmla="*/ 1305544 h 3781151"/>
              <a:gd name="connsiteX99" fmla="*/ 8068308 w 12192000"/>
              <a:gd name="connsiteY99" fmla="*/ 1283051 h 3781151"/>
              <a:gd name="connsiteX100" fmla="*/ 8202385 w 12192000"/>
              <a:gd name="connsiteY100" fmla="*/ 1312300 h 3781151"/>
              <a:gd name="connsiteX101" fmla="*/ 8367138 w 12192000"/>
              <a:gd name="connsiteY101" fmla="*/ 1289211 h 3781151"/>
              <a:gd name="connsiteX102" fmla="*/ 8396799 w 12192000"/>
              <a:gd name="connsiteY102" fmla="*/ 1291584 h 3781151"/>
              <a:gd name="connsiteX103" fmla="*/ 8431415 w 12192000"/>
              <a:gd name="connsiteY103" fmla="*/ 1275098 h 3781151"/>
              <a:gd name="connsiteX104" fmla="*/ 8569515 w 12192000"/>
              <a:gd name="connsiteY104" fmla="*/ 1207037 h 3781151"/>
              <a:gd name="connsiteX105" fmla="*/ 8672452 w 12192000"/>
              <a:gd name="connsiteY105" fmla="*/ 1135782 h 3781151"/>
              <a:gd name="connsiteX106" fmla="*/ 8824768 w 12192000"/>
              <a:gd name="connsiteY106" fmla="*/ 1121217 h 3781151"/>
              <a:gd name="connsiteX107" fmla="*/ 8909609 w 12192000"/>
              <a:gd name="connsiteY107" fmla="*/ 1087532 h 3781151"/>
              <a:gd name="connsiteX108" fmla="*/ 9036318 w 12192000"/>
              <a:gd name="connsiteY108" fmla="*/ 994500 h 3781151"/>
              <a:gd name="connsiteX109" fmla="*/ 9230382 w 12192000"/>
              <a:gd name="connsiteY109" fmla="*/ 955654 h 3781151"/>
              <a:gd name="connsiteX110" fmla="*/ 9286437 w 12192000"/>
              <a:gd name="connsiteY110" fmla="*/ 997858 h 3781151"/>
              <a:gd name="connsiteX111" fmla="*/ 9349089 w 12192000"/>
              <a:gd name="connsiteY111" fmla="*/ 1015184 h 3781151"/>
              <a:gd name="connsiteX112" fmla="*/ 9347314 w 12192000"/>
              <a:gd name="connsiteY112" fmla="*/ 933744 h 3781151"/>
              <a:gd name="connsiteX113" fmla="*/ 9492995 w 12192000"/>
              <a:gd name="connsiteY113" fmla="*/ 830749 h 3781151"/>
              <a:gd name="connsiteX114" fmla="*/ 9568501 w 12192000"/>
              <a:gd name="connsiteY114" fmla="*/ 787793 h 3781151"/>
              <a:gd name="connsiteX115" fmla="*/ 9691686 w 12192000"/>
              <a:gd name="connsiteY115" fmla="*/ 738088 h 3781151"/>
              <a:gd name="connsiteX116" fmla="*/ 9728219 w 12192000"/>
              <a:gd name="connsiteY116" fmla="*/ 719921 h 3781151"/>
              <a:gd name="connsiteX117" fmla="*/ 10080661 w 12192000"/>
              <a:gd name="connsiteY117" fmla="*/ 505423 h 3781151"/>
              <a:gd name="connsiteX118" fmla="*/ 10335073 w 12192000"/>
              <a:gd name="connsiteY118" fmla="*/ 523921 h 3781151"/>
              <a:gd name="connsiteX119" fmla="*/ 10593135 w 12192000"/>
              <a:gd name="connsiteY119" fmla="*/ 467427 h 3781151"/>
              <a:gd name="connsiteX120" fmla="*/ 10655931 w 12192000"/>
              <a:gd name="connsiteY120" fmla="*/ 401632 h 3781151"/>
              <a:gd name="connsiteX121" fmla="*/ 10695298 w 12192000"/>
              <a:gd name="connsiteY121" fmla="*/ 391761 h 3781151"/>
              <a:gd name="connsiteX122" fmla="*/ 10761489 w 12192000"/>
              <a:gd name="connsiteY122" fmla="*/ 380170 h 3781151"/>
              <a:gd name="connsiteX123" fmla="*/ 10853610 w 12192000"/>
              <a:gd name="connsiteY123" fmla="*/ 332449 h 3781151"/>
              <a:gd name="connsiteX124" fmla="*/ 11052930 w 12192000"/>
              <a:gd name="connsiteY124" fmla="*/ 280871 h 3781151"/>
              <a:gd name="connsiteX125" fmla="*/ 11359700 w 12192000"/>
              <a:gd name="connsiteY125" fmla="*/ 158445 h 3781151"/>
              <a:gd name="connsiteX126" fmla="*/ 11672425 w 12192000"/>
              <a:gd name="connsiteY126" fmla="*/ 31452 h 3781151"/>
              <a:gd name="connsiteX127" fmla="*/ 11912086 w 12192000"/>
              <a:gd name="connsiteY127"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817182 w 12192000"/>
              <a:gd name="connsiteY31" fmla="*/ 2265557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431415 w 12192000"/>
              <a:gd name="connsiteY102" fmla="*/ 1275098 h 3781151"/>
              <a:gd name="connsiteX103" fmla="*/ 8569515 w 12192000"/>
              <a:gd name="connsiteY103" fmla="*/ 1207037 h 3781151"/>
              <a:gd name="connsiteX104" fmla="*/ 8672452 w 12192000"/>
              <a:gd name="connsiteY104" fmla="*/ 1135782 h 3781151"/>
              <a:gd name="connsiteX105" fmla="*/ 8824768 w 12192000"/>
              <a:gd name="connsiteY105" fmla="*/ 1121217 h 3781151"/>
              <a:gd name="connsiteX106" fmla="*/ 8909609 w 12192000"/>
              <a:gd name="connsiteY106" fmla="*/ 1087532 h 3781151"/>
              <a:gd name="connsiteX107" fmla="*/ 9036318 w 12192000"/>
              <a:gd name="connsiteY107" fmla="*/ 994500 h 3781151"/>
              <a:gd name="connsiteX108" fmla="*/ 9230382 w 12192000"/>
              <a:gd name="connsiteY108" fmla="*/ 955654 h 3781151"/>
              <a:gd name="connsiteX109" fmla="*/ 9286437 w 12192000"/>
              <a:gd name="connsiteY109" fmla="*/ 997858 h 3781151"/>
              <a:gd name="connsiteX110" fmla="*/ 9349089 w 12192000"/>
              <a:gd name="connsiteY110" fmla="*/ 1015184 h 3781151"/>
              <a:gd name="connsiteX111" fmla="*/ 9347314 w 12192000"/>
              <a:gd name="connsiteY111" fmla="*/ 933744 h 3781151"/>
              <a:gd name="connsiteX112" fmla="*/ 9492995 w 12192000"/>
              <a:gd name="connsiteY112" fmla="*/ 830749 h 3781151"/>
              <a:gd name="connsiteX113" fmla="*/ 9568501 w 12192000"/>
              <a:gd name="connsiteY113" fmla="*/ 787793 h 3781151"/>
              <a:gd name="connsiteX114" fmla="*/ 9691686 w 12192000"/>
              <a:gd name="connsiteY114" fmla="*/ 738088 h 3781151"/>
              <a:gd name="connsiteX115" fmla="*/ 9728219 w 12192000"/>
              <a:gd name="connsiteY115" fmla="*/ 719921 h 3781151"/>
              <a:gd name="connsiteX116" fmla="*/ 10080661 w 12192000"/>
              <a:gd name="connsiteY116" fmla="*/ 505423 h 3781151"/>
              <a:gd name="connsiteX117" fmla="*/ 10335073 w 12192000"/>
              <a:gd name="connsiteY117" fmla="*/ 523921 h 3781151"/>
              <a:gd name="connsiteX118" fmla="*/ 10593135 w 12192000"/>
              <a:gd name="connsiteY118" fmla="*/ 467427 h 3781151"/>
              <a:gd name="connsiteX119" fmla="*/ 10655931 w 12192000"/>
              <a:gd name="connsiteY119" fmla="*/ 401632 h 3781151"/>
              <a:gd name="connsiteX120" fmla="*/ 10695298 w 12192000"/>
              <a:gd name="connsiteY120" fmla="*/ 391761 h 3781151"/>
              <a:gd name="connsiteX121" fmla="*/ 10761489 w 12192000"/>
              <a:gd name="connsiteY121" fmla="*/ 380170 h 3781151"/>
              <a:gd name="connsiteX122" fmla="*/ 10853610 w 12192000"/>
              <a:gd name="connsiteY122" fmla="*/ 332449 h 3781151"/>
              <a:gd name="connsiteX123" fmla="*/ 11052930 w 12192000"/>
              <a:gd name="connsiteY123" fmla="*/ 280871 h 3781151"/>
              <a:gd name="connsiteX124" fmla="*/ 11359700 w 12192000"/>
              <a:gd name="connsiteY124" fmla="*/ 158445 h 3781151"/>
              <a:gd name="connsiteX125" fmla="*/ 11672425 w 12192000"/>
              <a:gd name="connsiteY125" fmla="*/ 31452 h 3781151"/>
              <a:gd name="connsiteX126" fmla="*/ 11912086 w 12192000"/>
              <a:gd name="connsiteY126"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817182 w 12192000"/>
              <a:gd name="connsiteY31" fmla="*/ 2265557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431415 w 12192000"/>
              <a:gd name="connsiteY102" fmla="*/ 1275098 h 3781151"/>
              <a:gd name="connsiteX103" fmla="*/ 8569515 w 12192000"/>
              <a:gd name="connsiteY103" fmla="*/ 1207037 h 3781151"/>
              <a:gd name="connsiteX104" fmla="*/ 8672452 w 12192000"/>
              <a:gd name="connsiteY104" fmla="*/ 1135782 h 3781151"/>
              <a:gd name="connsiteX105" fmla="*/ 8824768 w 12192000"/>
              <a:gd name="connsiteY105" fmla="*/ 1121217 h 3781151"/>
              <a:gd name="connsiteX106" fmla="*/ 8909609 w 12192000"/>
              <a:gd name="connsiteY106" fmla="*/ 1087532 h 3781151"/>
              <a:gd name="connsiteX107" fmla="*/ 9036318 w 12192000"/>
              <a:gd name="connsiteY107" fmla="*/ 994500 h 3781151"/>
              <a:gd name="connsiteX108" fmla="*/ 9230382 w 12192000"/>
              <a:gd name="connsiteY108" fmla="*/ 955654 h 3781151"/>
              <a:gd name="connsiteX109" fmla="*/ 9286437 w 12192000"/>
              <a:gd name="connsiteY109" fmla="*/ 997858 h 3781151"/>
              <a:gd name="connsiteX110" fmla="*/ 9349089 w 12192000"/>
              <a:gd name="connsiteY110" fmla="*/ 1015184 h 3781151"/>
              <a:gd name="connsiteX111" fmla="*/ 9347314 w 12192000"/>
              <a:gd name="connsiteY111" fmla="*/ 933744 h 3781151"/>
              <a:gd name="connsiteX112" fmla="*/ 9492995 w 12192000"/>
              <a:gd name="connsiteY112" fmla="*/ 830749 h 3781151"/>
              <a:gd name="connsiteX113" fmla="*/ 9568501 w 12192000"/>
              <a:gd name="connsiteY113" fmla="*/ 787793 h 3781151"/>
              <a:gd name="connsiteX114" fmla="*/ 9691686 w 12192000"/>
              <a:gd name="connsiteY114" fmla="*/ 738088 h 3781151"/>
              <a:gd name="connsiteX115" fmla="*/ 9728219 w 12192000"/>
              <a:gd name="connsiteY115" fmla="*/ 719921 h 3781151"/>
              <a:gd name="connsiteX116" fmla="*/ 10080661 w 12192000"/>
              <a:gd name="connsiteY116" fmla="*/ 505423 h 3781151"/>
              <a:gd name="connsiteX117" fmla="*/ 10335073 w 12192000"/>
              <a:gd name="connsiteY117" fmla="*/ 523921 h 3781151"/>
              <a:gd name="connsiteX118" fmla="*/ 10593135 w 12192000"/>
              <a:gd name="connsiteY118" fmla="*/ 467427 h 3781151"/>
              <a:gd name="connsiteX119" fmla="*/ 10655931 w 12192000"/>
              <a:gd name="connsiteY119" fmla="*/ 401632 h 3781151"/>
              <a:gd name="connsiteX120" fmla="*/ 10695298 w 12192000"/>
              <a:gd name="connsiteY120" fmla="*/ 391761 h 3781151"/>
              <a:gd name="connsiteX121" fmla="*/ 10761489 w 12192000"/>
              <a:gd name="connsiteY121" fmla="*/ 380170 h 3781151"/>
              <a:gd name="connsiteX122" fmla="*/ 10853610 w 12192000"/>
              <a:gd name="connsiteY122" fmla="*/ 332449 h 3781151"/>
              <a:gd name="connsiteX123" fmla="*/ 11052930 w 12192000"/>
              <a:gd name="connsiteY123" fmla="*/ 280871 h 3781151"/>
              <a:gd name="connsiteX124" fmla="*/ 11359700 w 12192000"/>
              <a:gd name="connsiteY124" fmla="*/ 158445 h 3781151"/>
              <a:gd name="connsiteX125" fmla="*/ 11672425 w 12192000"/>
              <a:gd name="connsiteY125" fmla="*/ 31452 h 3781151"/>
              <a:gd name="connsiteX126" fmla="*/ 11912086 w 12192000"/>
              <a:gd name="connsiteY126"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431415 w 12192000"/>
              <a:gd name="connsiteY102" fmla="*/ 1275098 h 3781151"/>
              <a:gd name="connsiteX103" fmla="*/ 8569515 w 12192000"/>
              <a:gd name="connsiteY103" fmla="*/ 1207037 h 3781151"/>
              <a:gd name="connsiteX104" fmla="*/ 8672452 w 12192000"/>
              <a:gd name="connsiteY104" fmla="*/ 1135782 h 3781151"/>
              <a:gd name="connsiteX105" fmla="*/ 8824768 w 12192000"/>
              <a:gd name="connsiteY105" fmla="*/ 1121217 h 3781151"/>
              <a:gd name="connsiteX106" fmla="*/ 8909609 w 12192000"/>
              <a:gd name="connsiteY106" fmla="*/ 1087532 h 3781151"/>
              <a:gd name="connsiteX107" fmla="*/ 9036318 w 12192000"/>
              <a:gd name="connsiteY107" fmla="*/ 994500 h 3781151"/>
              <a:gd name="connsiteX108" fmla="*/ 9230382 w 12192000"/>
              <a:gd name="connsiteY108" fmla="*/ 955654 h 3781151"/>
              <a:gd name="connsiteX109" fmla="*/ 9286437 w 12192000"/>
              <a:gd name="connsiteY109" fmla="*/ 997858 h 3781151"/>
              <a:gd name="connsiteX110" fmla="*/ 9349089 w 12192000"/>
              <a:gd name="connsiteY110" fmla="*/ 1015184 h 3781151"/>
              <a:gd name="connsiteX111" fmla="*/ 9347314 w 12192000"/>
              <a:gd name="connsiteY111" fmla="*/ 933744 h 3781151"/>
              <a:gd name="connsiteX112" fmla="*/ 9492995 w 12192000"/>
              <a:gd name="connsiteY112" fmla="*/ 830749 h 3781151"/>
              <a:gd name="connsiteX113" fmla="*/ 9568501 w 12192000"/>
              <a:gd name="connsiteY113" fmla="*/ 787793 h 3781151"/>
              <a:gd name="connsiteX114" fmla="*/ 9691686 w 12192000"/>
              <a:gd name="connsiteY114" fmla="*/ 738088 h 3781151"/>
              <a:gd name="connsiteX115" fmla="*/ 9728219 w 12192000"/>
              <a:gd name="connsiteY115" fmla="*/ 719921 h 3781151"/>
              <a:gd name="connsiteX116" fmla="*/ 10080661 w 12192000"/>
              <a:gd name="connsiteY116" fmla="*/ 505423 h 3781151"/>
              <a:gd name="connsiteX117" fmla="*/ 10335073 w 12192000"/>
              <a:gd name="connsiteY117" fmla="*/ 523921 h 3781151"/>
              <a:gd name="connsiteX118" fmla="*/ 10593135 w 12192000"/>
              <a:gd name="connsiteY118" fmla="*/ 467427 h 3781151"/>
              <a:gd name="connsiteX119" fmla="*/ 10655931 w 12192000"/>
              <a:gd name="connsiteY119" fmla="*/ 401632 h 3781151"/>
              <a:gd name="connsiteX120" fmla="*/ 10695298 w 12192000"/>
              <a:gd name="connsiteY120" fmla="*/ 391761 h 3781151"/>
              <a:gd name="connsiteX121" fmla="*/ 10761489 w 12192000"/>
              <a:gd name="connsiteY121" fmla="*/ 380170 h 3781151"/>
              <a:gd name="connsiteX122" fmla="*/ 10853610 w 12192000"/>
              <a:gd name="connsiteY122" fmla="*/ 332449 h 3781151"/>
              <a:gd name="connsiteX123" fmla="*/ 11052930 w 12192000"/>
              <a:gd name="connsiteY123" fmla="*/ 280871 h 3781151"/>
              <a:gd name="connsiteX124" fmla="*/ 11359700 w 12192000"/>
              <a:gd name="connsiteY124" fmla="*/ 158445 h 3781151"/>
              <a:gd name="connsiteX125" fmla="*/ 11672425 w 12192000"/>
              <a:gd name="connsiteY125" fmla="*/ 31452 h 3781151"/>
              <a:gd name="connsiteX126" fmla="*/ 11912086 w 12192000"/>
              <a:gd name="connsiteY126"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431415 w 12192000"/>
              <a:gd name="connsiteY102" fmla="*/ 1275098 h 3781151"/>
              <a:gd name="connsiteX103" fmla="*/ 8569515 w 12192000"/>
              <a:gd name="connsiteY103" fmla="*/ 1207037 h 3781151"/>
              <a:gd name="connsiteX104" fmla="*/ 8672452 w 12192000"/>
              <a:gd name="connsiteY104" fmla="*/ 1135782 h 3781151"/>
              <a:gd name="connsiteX105" fmla="*/ 8824768 w 12192000"/>
              <a:gd name="connsiteY105" fmla="*/ 1121217 h 3781151"/>
              <a:gd name="connsiteX106" fmla="*/ 8909609 w 12192000"/>
              <a:gd name="connsiteY106" fmla="*/ 1087532 h 3781151"/>
              <a:gd name="connsiteX107" fmla="*/ 9036318 w 12192000"/>
              <a:gd name="connsiteY107" fmla="*/ 994500 h 3781151"/>
              <a:gd name="connsiteX108" fmla="*/ 9230382 w 12192000"/>
              <a:gd name="connsiteY108" fmla="*/ 955654 h 3781151"/>
              <a:gd name="connsiteX109" fmla="*/ 9286437 w 12192000"/>
              <a:gd name="connsiteY109" fmla="*/ 997858 h 3781151"/>
              <a:gd name="connsiteX110" fmla="*/ 9347314 w 12192000"/>
              <a:gd name="connsiteY110" fmla="*/ 933744 h 3781151"/>
              <a:gd name="connsiteX111" fmla="*/ 9492995 w 12192000"/>
              <a:gd name="connsiteY111" fmla="*/ 830749 h 3781151"/>
              <a:gd name="connsiteX112" fmla="*/ 9568501 w 12192000"/>
              <a:gd name="connsiteY112" fmla="*/ 787793 h 3781151"/>
              <a:gd name="connsiteX113" fmla="*/ 9691686 w 12192000"/>
              <a:gd name="connsiteY113" fmla="*/ 738088 h 3781151"/>
              <a:gd name="connsiteX114" fmla="*/ 9728219 w 12192000"/>
              <a:gd name="connsiteY114" fmla="*/ 719921 h 3781151"/>
              <a:gd name="connsiteX115" fmla="*/ 10080661 w 12192000"/>
              <a:gd name="connsiteY115" fmla="*/ 505423 h 3781151"/>
              <a:gd name="connsiteX116" fmla="*/ 10335073 w 12192000"/>
              <a:gd name="connsiteY116" fmla="*/ 523921 h 3781151"/>
              <a:gd name="connsiteX117" fmla="*/ 10593135 w 12192000"/>
              <a:gd name="connsiteY117" fmla="*/ 467427 h 3781151"/>
              <a:gd name="connsiteX118" fmla="*/ 10655931 w 12192000"/>
              <a:gd name="connsiteY118" fmla="*/ 401632 h 3781151"/>
              <a:gd name="connsiteX119" fmla="*/ 10695298 w 12192000"/>
              <a:gd name="connsiteY119" fmla="*/ 391761 h 3781151"/>
              <a:gd name="connsiteX120" fmla="*/ 10761489 w 12192000"/>
              <a:gd name="connsiteY120" fmla="*/ 380170 h 3781151"/>
              <a:gd name="connsiteX121" fmla="*/ 10853610 w 12192000"/>
              <a:gd name="connsiteY121" fmla="*/ 332449 h 3781151"/>
              <a:gd name="connsiteX122" fmla="*/ 11052930 w 12192000"/>
              <a:gd name="connsiteY122" fmla="*/ 280871 h 3781151"/>
              <a:gd name="connsiteX123" fmla="*/ 11359700 w 12192000"/>
              <a:gd name="connsiteY123" fmla="*/ 158445 h 3781151"/>
              <a:gd name="connsiteX124" fmla="*/ 11672425 w 12192000"/>
              <a:gd name="connsiteY124" fmla="*/ 31452 h 3781151"/>
              <a:gd name="connsiteX125" fmla="*/ 11912086 w 12192000"/>
              <a:gd name="connsiteY125"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431415 w 12192000"/>
              <a:gd name="connsiteY102" fmla="*/ 1275098 h 3781151"/>
              <a:gd name="connsiteX103" fmla="*/ 8569515 w 12192000"/>
              <a:gd name="connsiteY103" fmla="*/ 1207037 h 3781151"/>
              <a:gd name="connsiteX104" fmla="*/ 8672452 w 12192000"/>
              <a:gd name="connsiteY104" fmla="*/ 1135782 h 3781151"/>
              <a:gd name="connsiteX105" fmla="*/ 8824768 w 12192000"/>
              <a:gd name="connsiteY105" fmla="*/ 1121217 h 3781151"/>
              <a:gd name="connsiteX106" fmla="*/ 8909609 w 12192000"/>
              <a:gd name="connsiteY106" fmla="*/ 1087532 h 3781151"/>
              <a:gd name="connsiteX107" fmla="*/ 9036318 w 12192000"/>
              <a:gd name="connsiteY107" fmla="*/ 994500 h 3781151"/>
              <a:gd name="connsiteX108" fmla="*/ 9230382 w 12192000"/>
              <a:gd name="connsiteY108" fmla="*/ 955654 h 3781151"/>
              <a:gd name="connsiteX109" fmla="*/ 9347314 w 12192000"/>
              <a:gd name="connsiteY109" fmla="*/ 933744 h 3781151"/>
              <a:gd name="connsiteX110" fmla="*/ 9492995 w 12192000"/>
              <a:gd name="connsiteY110" fmla="*/ 830749 h 3781151"/>
              <a:gd name="connsiteX111" fmla="*/ 9568501 w 12192000"/>
              <a:gd name="connsiteY111" fmla="*/ 787793 h 3781151"/>
              <a:gd name="connsiteX112" fmla="*/ 9691686 w 12192000"/>
              <a:gd name="connsiteY112" fmla="*/ 738088 h 3781151"/>
              <a:gd name="connsiteX113" fmla="*/ 9728219 w 12192000"/>
              <a:gd name="connsiteY113" fmla="*/ 719921 h 3781151"/>
              <a:gd name="connsiteX114" fmla="*/ 10080661 w 12192000"/>
              <a:gd name="connsiteY114" fmla="*/ 505423 h 3781151"/>
              <a:gd name="connsiteX115" fmla="*/ 10335073 w 12192000"/>
              <a:gd name="connsiteY115" fmla="*/ 523921 h 3781151"/>
              <a:gd name="connsiteX116" fmla="*/ 10593135 w 12192000"/>
              <a:gd name="connsiteY116" fmla="*/ 467427 h 3781151"/>
              <a:gd name="connsiteX117" fmla="*/ 10655931 w 12192000"/>
              <a:gd name="connsiteY117" fmla="*/ 401632 h 3781151"/>
              <a:gd name="connsiteX118" fmla="*/ 10695298 w 12192000"/>
              <a:gd name="connsiteY118" fmla="*/ 391761 h 3781151"/>
              <a:gd name="connsiteX119" fmla="*/ 10761489 w 12192000"/>
              <a:gd name="connsiteY119" fmla="*/ 380170 h 3781151"/>
              <a:gd name="connsiteX120" fmla="*/ 10853610 w 12192000"/>
              <a:gd name="connsiteY120" fmla="*/ 332449 h 3781151"/>
              <a:gd name="connsiteX121" fmla="*/ 11052930 w 12192000"/>
              <a:gd name="connsiteY121" fmla="*/ 280871 h 3781151"/>
              <a:gd name="connsiteX122" fmla="*/ 11359700 w 12192000"/>
              <a:gd name="connsiteY122" fmla="*/ 158445 h 3781151"/>
              <a:gd name="connsiteX123" fmla="*/ 11672425 w 12192000"/>
              <a:gd name="connsiteY123" fmla="*/ 31452 h 3781151"/>
              <a:gd name="connsiteX124" fmla="*/ 11912086 w 12192000"/>
              <a:gd name="connsiteY124"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569515 w 12192000"/>
              <a:gd name="connsiteY102" fmla="*/ 1207037 h 3781151"/>
              <a:gd name="connsiteX103" fmla="*/ 8672452 w 12192000"/>
              <a:gd name="connsiteY103" fmla="*/ 1135782 h 3781151"/>
              <a:gd name="connsiteX104" fmla="*/ 8824768 w 12192000"/>
              <a:gd name="connsiteY104" fmla="*/ 1121217 h 3781151"/>
              <a:gd name="connsiteX105" fmla="*/ 8909609 w 12192000"/>
              <a:gd name="connsiteY105" fmla="*/ 1087532 h 3781151"/>
              <a:gd name="connsiteX106" fmla="*/ 9036318 w 12192000"/>
              <a:gd name="connsiteY106" fmla="*/ 994500 h 3781151"/>
              <a:gd name="connsiteX107" fmla="*/ 9230382 w 12192000"/>
              <a:gd name="connsiteY107" fmla="*/ 955654 h 3781151"/>
              <a:gd name="connsiteX108" fmla="*/ 9347314 w 12192000"/>
              <a:gd name="connsiteY108" fmla="*/ 933744 h 3781151"/>
              <a:gd name="connsiteX109" fmla="*/ 9492995 w 12192000"/>
              <a:gd name="connsiteY109" fmla="*/ 830749 h 3781151"/>
              <a:gd name="connsiteX110" fmla="*/ 9568501 w 12192000"/>
              <a:gd name="connsiteY110" fmla="*/ 787793 h 3781151"/>
              <a:gd name="connsiteX111" fmla="*/ 9691686 w 12192000"/>
              <a:gd name="connsiteY111" fmla="*/ 738088 h 3781151"/>
              <a:gd name="connsiteX112" fmla="*/ 9728219 w 12192000"/>
              <a:gd name="connsiteY112" fmla="*/ 719921 h 3781151"/>
              <a:gd name="connsiteX113" fmla="*/ 10080661 w 12192000"/>
              <a:gd name="connsiteY113" fmla="*/ 505423 h 3781151"/>
              <a:gd name="connsiteX114" fmla="*/ 10335073 w 12192000"/>
              <a:gd name="connsiteY114" fmla="*/ 523921 h 3781151"/>
              <a:gd name="connsiteX115" fmla="*/ 10593135 w 12192000"/>
              <a:gd name="connsiteY115" fmla="*/ 467427 h 3781151"/>
              <a:gd name="connsiteX116" fmla="*/ 10655931 w 12192000"/>
              <a:gd name="connsiteY116" fmla="*/ 401632 h 3781151"/>
              <a:gd name="connsiteX117" fmla="*/ 10695298 w 12192000"/>
              <a:gd name="connsiteY117" fmla="*/ 391761 h 3781151"/>
              <a:gd name="connsiteX118" fmla="*/ 10761489 w 12192000"/>
              <a:gd name="connsiteY118" fmla="*/ 380170 h 3781151"/>
              <a:gd name="connsiteX119" fmla="*/ 10853610 w 12192000"/>
              <a:gd name="connsiteY119" fmla="*/ 332449 h 3781151"/>
              <a:gd name="connsiteX120" fmla="*/ 11052930 w 12192000"/>
              <a:gd name="connsiteY120" fmla="*/ 280871 h 3781151"/>
              <a:gd name="connsiteX121" fmla="*/ 11359700 w 12192000"/>
              <a:gd name="connsiteY121" fmla="*/ 158445 h 3781151"/>
              <a:gd name="connsiteX122" fmla="*/ 11672425 w 12192000"/>
              <a:gd name="connsiteY122" fmla="*/ 31452 h 3781151"/>
              <a:gd name="connsiteX123" fmla="*/ 11912086 w 12192000"/>
              <a:gd name="connsiteY123"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672452 w 12192000"/>
              <a:gd name="connsiteY102" fmla="*/ 1135782 h 3781151"/>
              <a:gd name="connsiteX103" fmla="*/ 8824768 w 12192000"/>
              <a:gd name="connsiteY103" fmla="*/ 1121217 h 3781151"/>
              <a:gd name="connsiteX104" fmla="*/ 8909609 w 12192000"/>
              <a:gd name="connsiteY104" fmla="*/ 1087532 h 3781151"/>
              <a:gd name="connsiteX105" fmla="*/ 9036318 w 12192000"/>
              <a:gd name="connsiteY105" fmla="*/ 994500 h 3781151"/>
              <a:gd name="connsiteX106" fmla="*/ 9230382 w 12192000"/>
              <a:gd name="connsiteY106" fmla="*/ 955654 h 3781151"/>
              <a:gd name="connsiteX107" fmla="*/ 9347314 w 12192000"/>
              <a:gd name="connsiteY107" fmla="*/ 933744 h 3781151"/>
              <a:gd name="connsiteX108" fmla="*/ 9492995 w 12192000"/>
              <a:gd name="connsiteY108" fmla="*/ 830749 h 3781151"/>
              <a:gd name="connsiteX109" fmla="*/ 9568501 w 12192000"/>
              <a:gd name="connsiteY109" fmla="*/ 787793 h 3781151"/>
              <a:gd name="connsiteX110" fmla="*/ 9691686 w 12192000"/>
              <a:gd name="connsiteY110" fmla="*/ 738088 h 3781151"/>
              <a:gd name="connsiteX111" fmla="*/ 9728219 w 12192000"/>
              <a:gd name="connsiteY111" fmla="*/ 719921 h 3781151"/>
              <a:gd name="connsiteX112" fmla="*/ 10080661 w 12192000"/>
              <a:gd name="connsiteY112" fmla="*/ 505423 h 3781151"/>
              <a:gd name="connsiteX113" fmla="*/ 10335073 w 12192000"/>
              <a:gd name="connsiteY113" fmla="*/ 523921 h 3781151"/>
              <a:gd name="connsiteX114" fmla="*/ 10593135 w 12192000"/>
              <a:gd name="connsiteY114" fmla="*/ 467427 h 3781151"/>
              <a:gd name="connsiteX115" fmla="*/ 10655931 w 12192000"/>
              <a:gd name="connsiteY115" fmla="*/ 401632 h 3781151"/>
              <a:gd name="connsiteX116" fmla="*/ 10695298 w 12192000"/>
              <a:gd name="connsiteY116" fmla="*/ 391761 h 3781151"/>
              <a:gd name="connsiteX117" fmla="*/ 10761489 w 12192000"/>
              <a:gd name="connsiteY117" fmla="*/ 380170 h 3781151"/>
              <a:gd name="connsiteX118" fmla="*/ 10853610 w 12192000"/>
              <a:gd name="connsiteY118" fmla="*/ 332449 h 3781151"/>
              <a:gd name="connsiteX119" fmla="*/ 11052930 w 12192000"/>
              <a:gd name="connsiteY119" fmla="*/ 280871 h 3781151"/>
              <a:gd name="connsiteX120" fmla="*/ 11359700 w 12192000"/>
              <a:gd name="connsiteY120" fmla="*/ 158445 h 3781151"/>
              <a:gd name="connsiteX121" fmla="*/ 11672425 w 12192000"/>
              <a:gd name="connsiteY121" fmla="*/ 31452 h 3781151"/>
              <a:gd name="connsiteX122" fmla="*/ 11912086 w 12192000"/>
              <a:gd name="connsiteY122"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824768 w 12192000"/>
              <a:gd name="connsiteY102" fmla="*/ 1121217 h 3781151"/>
              <a:gd name="connsiteX103" fmla="*/ 8909609 w 12192000"/>
              <a:gd name="connsiteY103" fmla="*/ 1087532 h 3781151"/>
              <a:gd name="connsiteX104" fmla="*/ 9036318 w 12192000"/>
              <a:gd name="connsiteY104" fmla="*/ 994500 h 3781151"/>
              <a:gd name="connsiteX105" fmla="*/ 9230382 w 12192000"/>
              <a:gd name="connsiteY105" fmla="*/ 955654 h 3781151"/>
              <a:gd name="connsiteX106" fmla="*/ 9347314 w 12192000"/>
              <a:gd name="connsiteY106" fmla="*/ 933744 h 3781151"/>
              <a:gd name="connsiteX107" fmla="*/ 9492995 w 12192000"/>
              <a:gd name="connsiteY107" fmla="*/ 830749 h 3781151"/>
              <a:gd name="connsiteX108" fmla="*/ 9568501 w 12192000"/>
              <a:gd name="connsiteY108" fmla="*/ 787793 h 3781151"/>
              <a:gd name="connsiteX109" fmla="*/ 9691686 w 12192000"/>
              <a:gd name="connsiteY109" fmla="*/ 738088 h 3781151"/>
              <a:gd name="connsiteX110" fmla="*/ 9728219 w 12192000"/>
              <a:gd name="connsiteY110" fmla="*/ 719921 h 3781151"/>
              <a:gd name="connsiteX111" fmla="*/ 10080661 w 12192000"/>
              <a:gd name="connsiteY111" fmla="*/ 505423 h 3781151"/>
              <a:gd name="connsiteX112" fmla="*/ 10335073 w 12192000"/>
              <a:gd name="connsiteY112" fmla="*/ 523921 h 3781151"/>
              <a:gd name="connsiteX113" fmla="*/ 10593135 w 12192000"/>
              <a:gd name="connsiteY113" fmla="*/ 467427 h 3781151"/>
              <a:gd name="connsiteX114" fmla="*/ 10655931 w 12192000"/>
              <a:gd name="connsiteY114" fmla="*/ 401632 h 3781151"/>
              <a:gd name="connsiteX115" fmla="*/ 10695298 w 12192000"/>
              <a:gd name="connsiteY115" fmla="*/ 391761 h 3781151"/>
              <a:gd name="connsiteX116" fmla="*/ 10761489 w 12192000"/>
              <a:gd name="connsiteY116" fmla="*/ 380170 h 3781151"/>
              <a:gd name="connsiteX117" fmla="*/ 10853610 w 12192000"/>
              <a:gd name="connsiteY117" fmla="*/ 332449 h 3781151"/>
              <a:gd name="connsiteX118" fmla="*/ 11052930 w 12192000"/>
              <a:gd name="connsiteY118" fmla="*/ 280871 h 3781151"/>
              <a:gd name="connsiteX119" fmla="*/ 11359700 w 12192000"/>
              <a:gd name="connsiteY119" fmla="*/ 158445 h 3781151"/>
              <a:gd name="connsiteX120" fmla="*/ 11672425 w 12192000"/>
              <a:gd name="connsiteY120" fmla="*/ 31452 h 3781151"/>
              <a:gd name="connsiteX121" fmla="*/ 11912086 w 12192000"/>
              <a:gd name="connsiteY121"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824768 w 12192000"/>
              <a:gd name="connsiteY102" fmla="*/ 1121217 h 3781151"/>
              <a:gd name="connsiteX103" fmla="*/ 8909609 w 12192000"/>
              <a:gd name="connsiteY103" fmla="*/ 1087532 h 3781151"/>
              <a:gd name="connsiteX104" fmla="*/ 9036318 w 12192000"/>
              <a:gd name="connsiteY104" fmla="*/ 994500 h 3781151"/>
              <a:gd name="connsiteX105" fmla="*/ 9230382 w 12192000"/>
              <a:gd name="connsiteY105" fmla="*/ 955654 h 3781151"/>
              <a:gd name="connsiteX106" fmla="*/ 9347314 w 12192000"/>
              <a:gd name="connsiteY106" fmla="*/ 933744 h 3781151"/>
              <a:gd name="connsiteX107" fmla="*/ 9492995 w 12192000"/>
              <a:gd name="connsiteY107" fmla="*/ 830749 h 3781151"/>
              <a:gd name="connsiteX108" fmla="*/ 9568501 w 12192000"/>
              <a:gd name="connsiteY108" fmla="*/ 787793 h 3781151"/>
              <a:gd name="connsiteX109" fmla="*/ 9691686 w 12192000"/>
              <a:gd name="connsiteY109" fmla="*/ 738088 h 3781151"/>
              <a:gd name="connsiteX110" fmla="*/ 9728219 w 12192000"/>
              <a:gd name="connsiteY110" fmla="*/ 719921 h 3781151"/>
              <a:gd name="connsiteX111" fmla="*/ 10335073 w 12192000"/>
              <a:gd name="connsiteY111" fmla="*/ 523921 h 3781151"/>
              <a:gd name="connsiteX112" fmla="*/ 10593135 w 12192000"/>
              <a:gd name="connsiteY112" fmla="*/ 467427 h 3781151"/>
              <a:gd name="connsiteX113" fmla="*/ 10655931 w 12192000"/>
              <a:gd name="connsiteY113" fmla="*/ 401632 h 3781151"/>
              <a:gd name="connsiteX114" fmla="*/ 10695298 w 12192000"/>
              <a:gd name="connsiteY114" fmla="*/ 391761 h 3781151"/>
              <a:gd name="connsiteX115" fmla="*/ 10761489 w 12192000"/>
              <a:gd name="connsiteY115" fmla="*/ 380170 h 3781151"/>
              <a:gd name="connsiteX116" fmla="*/ 10853610 w 12192000"/>
              <a:gd name="connsiteY116" fmla="*/ 332449 h 3781151"/>
              <a:gd name="connsiteX117" fmla="*/ 11052930 w 12192000"/>
              <a:gd name="connsiteY117" fmla="*/ 280871 h 3781151"/>
              <a:gd name="connsiteX118" fmla="*/ 11359700 w 12192000"/>
              <a:gd name="connsiteY118" fmla="*/ 158445 h 3781151"/>
              <a:gd name="connsiteX119" fmla="*/ 11672425 w 12192000"/>
              <a:gd name="connsiteY119" fmla="*/ 31452 h 3781151"/>
              <a:gd name="connsiteX120" fmla="*/ 11912086 w 12192000"/>
              <a:gd name="connsiteY120"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824768 w 12192000"/>
              <a:gd name="connsiteY102" fmla="*/ 1121217 h 3781151"/>
              <a:gd name="connsiteX103" fmla="*/ 8909609 w 12192000"/>
              <a:gd name="connsiteY103" fmla="*/ 1087532 h 3781151"/>
              <a:gd name="connsiteX104" fmla="*/ 9036318 w 12192000"/>
              <a:gd name="connsiteY104" fmla="*/ 994500 h 3781151"/>
              <a:gd name="connsiteX105" fmla="*/ 9230382 w 12192000"/>
              <a:gd name="connsiteY105" fmla="*/ 955654 h 3781151"/>
              <a:gd name="connsiteX106" fmla="*/ 9347314 w 12192000"/>
              <a:gd name="connsiteY106" fmla="*/ 933744 h 3781151"/>
              <a:gd name="connsiteX107" fmla="*/ 9492995 w 12192000"/>
              <a:gd name="connsiteY107" fmla="*/ 830749 h 3781151"/>
              <a:gd name="connsiteX108" fmla="*/ 9568501 w 12192000"/>
              <a:gd name="connsiteY108" fmla="*/ 787793 h 3781151"/>
              <a:gd name="connsiteX109" fmla="*/ 9691686 w 12192000"/>
              <a:gd name="connsiteY109" fmla="*/ 738088 h 3781151"/>
              <a:gd name="connsiteX110" fmla="*/ 10335073 w 12192000"/>
              <a:gd name="connsiteY110" fmla="*/ 523921 h 3781151"/>
              <a:gd name="connsiteX111" fmla="*/ 10593135 w 12192000"/>
              <a:gd name="connsiteY111" fmla="*/ 467427 h 3781151"/>
              <a:gd name="connsiteX112" fmla="*/ 10655931 w 12192000"/>
              <a:gd name="connsiteY112" fmla="*/ 401632 h 3781151"/>
              <a:gd name="connsiteX113" fmla="*/ 10695298 w 12192000"/>
              <a:gd name="connsiteY113" fmla="*/ 391761 h 3781151"/>
              <a:gd name="connsiteX114" fmla="*/ 10761489 w 12192000"/>
              <a:gd name="connsiteY114" fmla="*/ 380170 h 3781151"/>
              <a:gd name="connsiteX115" fmla="*/ 10853610 w 12192000"/>
              <a:gd name="connsiteY115" fmla="*/ 332449 h 3781151"/>
              <a:gd name="connsiteX116" fmla="*/ 11052930 w 12192000"/>
              <a:gd name="connsiteY116" fmla="*/ 280871 h 3781151"/>
              <a:gd name="connsiteX117" fmla="*/ 11359700 w 12192000"/>
              <a:gd name="connsiteY117" fmla="*/ 158445 h 3781151"/>
              <a:gd name="connsiteX118" fmla="*/ 11672425 w 12192000"/>
              <a:gd name="connsiteY118" fmla="*/ 31452 h 3781151"/>
              <a:gd name="connsiteX119" fmla="*/ 11912086 w 12192000"/>
              <a:gd name="connsiteY119"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866007 w 12192000"/>
              <a:gd name="connsiteY96" fmla="*/ 1305544 h 3781151"/>
              <a:gd name="connsiteX97" fmla="*/ 8068308 w 12192000"/>
              <a:gd name="connsiteY97" fmla="*/ 1283051 h 3781151"/>
              <a:gd name="connsiteX98" fmla="*/ 8202385 w 12192000"/>
              <a:gd name="connsiteY98" fmla="*/ 1312300 h 3781151"/>
              <a:gd name="connsiteX99" fmla="*/ 8367138 w 12192000"/>
              <a:gd name="connsiteY99" fmla="*/ 1289211 h 3781151"/>
              <a:gd name="connsiteX100" fmla="*/ 8396799 w 12192000"/>
              <a:gd name="connsiteY100" fmla="*/ 1291584 h 3781151"/>
              <a:gd name="connsiteX101" fmla="*/ 8824768 w 12192000"/>
              <a:gd name="connsiteY101" fmla="*/ 1121217 h 3781151"/>
              <a:gd name="connsiteX102" fmla="*/ 8909609 w 12192000"/>
              <a:gd name="connsiteY102" fmla="*/ 1087532 h 3781151"/>
              <a:gd name="connsiteX103" fmla="*/ 9036318 w 12192000"/>
              <a:gd name="connsiteY103" fmla="*/ 994500 h 3781151"/>
              <a:gd name="connsiteX104" fmla="*/ 9230382 w 12192000"/>
              <a:gd name="connsiteY104" fmla="*/ 955654 h 3781151"/>
              <a:gd name="connsiteX105" fmla="*/ 9347314 w 12192000"/>
              <a:gd name="connsiteY105" fmla="*/ 933744 h 3781151"/>
              <a:gd name="connsiteX106" fmla="*/ 9492995 w 12192000"/>
              <a:gd name="connsiteY106" fmla="*/ 830749 h 3781151"/>
              <a:gd name="connsiteX107" fmla="*/ 9568501 w 12192000"/>
              <a:gd name="connsiteY107" fmla="*/ 787793 h 3781151"/>
              <a:gd name="connsiteX108" fmla="*/ 9691686 w 12192000"/>
              <a:gd name="connsiteY108" fmla="*/ 738088 h 3781151"/>
              <a:gd name="connsiteX109" fmla="*/ 10335073 w 12192000"/>
              <a:gd name="connsiteY109" fmla="*/ 523921 h 3781151"/>
              <a:gd name="connsiteX110" fmla="*/ 10593135 w 12192000"/>
              <a:gd name="connsiteY110" fmla="*/ 467427 h 3781151"/>
              <a:gd name="connsiteX111" fmla="*/ 10655931 w 12192000"/>
              <a:gd name="connsiteY111" fmla="*/ 401632 h 3781151"/>
              <a:gd name="connsiteX112" fmla="*/ 10695298 w 12192000"/>
              <a:gd name="connsiteY112" fmla="*/ 391761 h 3781151"/>
              <a:gd name="connsiteX113" fmla="*/ 10761489 w 12192000"/>
              <a:gd name="connsiteY113" fmla="*/ 380170 h 3781151"/>
              <a:gd name="connsiteX114" fmla="*/ 10853610 w 12192000"/>
              <a:gd name="connsiteY114" fmla="*/ 332449 h 3781151"/>
              <a:gd name="connsiteX115" fmla="*/ 11052930 w 12192000"/>
              <a:gd name="connsiteY115" fmla="*/ 280871 h 3781151"/>
              <a:gd name="connsiteX116" fmla="*/ 11359700 w 12192000"/>
              <a:gd name="connsiteY116" fmla="*/ 158445 h 3781151"/>
              <a:gd name="connsiteX117" fmla="*/ 11672425 w 12192000"/>
              <a:gd name="connsiteY117" fmla="*/ 31452 h 3781151"/>
              <a:gd name="connsiteX118" fmla="*/ 11912086 w 12192000"/>
              <a:gd name="connsiteY118" fmla="*/ 45240 h 378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12192000" h="3781151">
                <a:moveTo>
                  <a:pt x="11912086" y="45240"/>
                </a:moveTo>
                <a:cubicBezTo>
                  <a:pt x="11978685" y="44809"/>
                  <a:pt x="12131701" y="5428"/>
                  <a:pt x="12178353" y="0"/>
                </a:cubicBezTo>
                <a:lnTo>
                  <a:pt x="12192000" y="12672"/>
                </a:lnTo>
                <a:lnTo>
                  <a:pt x="12192000" y="3781151"/>
                </a:lnTo>
                <a:lnTo>
                  <a:pt x="0" y="3781151"/>
                </a:lnTo>
                <a:lnTo>
                  <a:pt x="0" y="3053542"/>
                </a:lnTo>
                <a:lnTo>
                  <a:pt x="8171" y="3051191"/>
                </a:lnTo>
                <a:cubicBezTo>
                  <a:pt x="28756" y="3043875"/>
                  <a:pt x="48583" y="3035495"/>
                  <a:pt x="67297" y="3026485"/>
                </a:cubicBezTo>
                <a:cubicBezTo>
                  <a:pt x="89015" y="3055804"/>
                  <a:pt x="155058" y="3003158"/>
                  <a:pt x="156970" y="3066095"/>
                </a:cubicBezTo>
                <a:cubicBezTo>
                  <a:pt x="182504" y="3055761"/>
                  <a:pt x="194363" y="3027142"/>
                  <a:pt x="191925" y="3069149"/>
                </a:cubicBezTo>
                <a:cubicBezTo>
                  <a:pt x="226275" y="3060156"/>
                  <a:pt x="217518" y="3125136"/>
                  <a:pt x="260901" y="3111386"/>
                </a:cubicBezTo>
                <a:cubicBezTo>
                  <a:pt x="237722" y="3013204"/>
                  <a:pt x="375117" y="3046101"/>
                  <a:pt x="408315" y="2967418"/>
                </a:cubicBezTo>
                <a:cubicBezTo>
                  <a:pt x="497601" y="2998081"/>
                  <a:pt x="567973" y="2940149"/>
                  <a:pt x="658076" y="2930787"/>
                </a:cubicBezTo>
                <a:cubicBezTo>
                  <a:pt x="708095" y="2995959"/>
                  <a:pt x="785916" y="2931372"/>
                  <a:pt x="851279" y="2924771"/>
                </a:cubicBezTo>
                <a:cubicBezTo>
                  <a:pt x="916106" y="2907445"/>
                  <a:pt x="960543" y="2837916"/>
                  <a:pt x="1047040" y="2826828"/>
                </a:cubicBezTo>
                <a:cubicBezTo>
                  <a:pt x="1130754" y="2752596"/>
                  <a:pt x="1276437" y="2781431"/>
                  <a:pt x="1377085" y="2735410"/>
                </a:cubicBezTo>
                <a:cubicBezTo>
                  <a:pt x="1444016" y="2785754"/>
                  <a:pt x="1403964" y="2734873"/>
                  <a:pt x="1465015" y="2734757"/>
                </a:cubicBezTo>
                <a:cubicBezTo>
                  <a:pt x="1515376" y="2730917"/>
                  <a:pt x="1612560" y="2724306"/>
                  <a:pt x="1679251" y="2712367"/>
                </a:cubicBezTo>
                <a:cubicBezTo>
                  <a:pt x="1721132" y="2669280"/>
                  <a:pt x="1814171" y="2719581"/>
                  <a:pt x="1865161" y="2663121"/>
                </a:cubicBezTo>
                <a:cubicBezTo>
                  <a:pt x="1885508" y="2647236"/>
                  <a:pt x="1958240" y="2627918"/>
                  <a:pt x="1977927" y="2642448"/>
                </a:cubicBezTo>
                <a:cubicBezTo>
                  <a:pt x="1994313" y="2642169"/>
                  <a:pt x="2009788" y="2630665"/>
                  <a:pt x="2023175" y="2648402"/>
                </a:cubicBezTo>
                <a:cubicBezTo>
                  <a:pt x="2027984" y="2653519"/>
                  <a:pt x="2034136" y="2654134"/>
                  <a:pt x="2040685" y="2652651"/>
                </a:cubicBezTo>
                <a:lnTo>
                  <a:pt x="2057102" y="2645758"/>
                </a:lnTo>
                <a:lnTo>
                  <a:pt x="2052057" y="2618002"/>
                </a:lnTo>
                <a:lnTo>
                  <a:pt x="2052988" y="2617321"/>
                </a:lnTo>
                <a:cubicBezTo>
                  <a:pt x="2058901" y="2612479"/>
                  <a:pt x="2065203" y="2609553"/>
                  <a:pt x="2075835" y="2625051"/>
                </a:cubicBezTo>
                <a:cubicBezTo>
                  <a:pt x="2086915" y="2617266"/>
                  <a:pt x="2090174" y="2605518"/>
                  <a:pt x="2105280" y="2621772"/>
                </a:cubicBezTo>
                <a:cubicBezTo>
                  <a:pt x="2137889" y="2610864"/>
                  <a:pt x="2228682" y="2579548"/>
                  <a:pt x="2271487" y="2559602"/>
                </a:cubicBezTo>
                <a:cubicBezTo>
                  <a:pt x="2329085" y="2546134"/>
                  <a:pt x="2359908" y="2564442"/>
                  <a:pt x="2450874" y="2540963"/>
                </a:cubicBezTo>
                <a:cubicBezTo>
                  <a:pt x="2458291" y="2494924"/>
                  <a:pt x="2488302" y="2535186"/>
                  <a:pt x="2507266" y="2511976"/>
                </a:cubicBezTo>
                <a:cubicBezTo>
                  <a:pt x="2558011" y="2487992"/>
                  <a:pt x="2594040" y="2465160"/>
                  <a:pt x="2641503" y="2426341"/>
                </a:cubicBezTo>
                <a:cubicBezTo>
                  <a:pt x="2651261" y="2338141"/>
                  <a:pt x="2751064" y="2385948"/>
                  <a:pt x="2795149" y="2294935"/>
                </a:cubicBezTo>
                <a:cubicBezTo>
                  <a:pt x="2849418" y="2251684"/>
                  <a:pt x="2898877" y="2247383"/>
                  <a:pt x="2957554" y="2180877"/>
                </a:cubicBezTo>
                <a:cubicBezTo>
                  <a:pt x="2981173" y="2203103"/>
                  <a:pt x="2991267" y="2163934"/>
                  <a:pt x="3003677" y="2154878"/>
                </a:cubicBezTo>
                <a:cubicBezTo>
                  <a:pt x="3061300" y="2123913"/>
                  <a:pt x="3237969" y="2038624"/>
                  <a:pt x="3303290" y="1995084"/>
                </a:cubicBezTo>
                <a:cubicBezTo>
                  <a:pt x="3332789" y="1977297"/>
                  <a:pt x="3365695" y="1919146"/>
                  <a:pt x="3395602" y="1893639"/>
                </a:cubicBezTo>
                <a:lnTo>
                  <a:pt x="3430100" y="1867444"/>
                </a:lnTo>
                <a:lnTo>
                  <a:pt x="3437914" y="1869491"/>
                </a:lnTo>
                <a:lnTo>
                  <a:pt x="3438972" y="1871208"/>
                </a:lnTo>
                <a:lnTo>
                  <a:pt x="3547723" y="1831216"/>
                </a:lnTo>
                <a:cubicBezTo>
                  <a:pt x="3552630" y="1827126"/>
                  <a:pt x="3559871" y="1824701"/>
                  <a:pt x="3572350" y="1826069"/>
                </a:cubicBezTo>
                <a:lnTo>
                  <a:pt x="3575291" y="1827289"/>
                </a:lnTo>
                <a:lnTo>
                  <a:pt x="3595183" y="1816299"/>
                </a:lnTo>
                <a:cubicBezTo>
                  <a:pt x="3601515" y="1811585"/>
                  <a:pt x="3607034" y="1805917"/>
                  <a:pt x="3611353" y="1798929"/>
                </a:cubicBezTo>
                <a:cubicBezTo>
                  <a:pt x="3682924" y="1824101"/>
                  <a:pt x="3749808" y="1802343"/>
                  <a:pt x="3825586" y="1798552"/>
                </a:cubicBezTo>
                <a:cubicBezTo>
                  <a:pt x="3916204" y="1785116"/>
                  <a:pt x="4063775" y="1766619"/>
                  <a:pt x="4166327" y="1747015"/>
                </a:cubicBezTo>
                <a:cubicBezTo>
                  <a:pt x="4242504" y="1696035"/>
                  <a:pt x="4349880" y="1693056"/>
                  <a:pt x="4437661" y="1663068"/>
                </a:cubicBezTo>
                <a:cubicBezTo>
                  <a:pt x="4488900" y="1701750"/>
                  <a:pt x="4460066" y="1663570"/>
                  <a:pt x="4510862" y="1665514"/>
                </a:cubicBezTo>
                <a:cubicBezTo>
                  <a:pt x="4494570" y="1625937"/>
                  <a:pt x="4573332" y="1680866"/>
                  <a:pt x="4573217" y="1633854"/>
                </a:cubicBezTo>
                <a:lnTo>
                  <a:pt x="4605137" y="1644474"/>
                </a:lnTo>
                <a:lnTo>
                  <a:pt x="4623509" y="1643919"/>
                </a:lnTo>
                <a:lnTo>
                  <a:pt x="4629310" y="1653854"/>
                </a:lnTo>
                <a:lnTo>
                  <a:pt x="4657404" y="1660247"/>
                </a:lnTo>
                <a:cubicBezTo>
                  <a:pt x="4667829" y="1661084"/>
                  <a:pt x="4678935" y="1660158"/>
                  <a:pt x="4691044" y="1656408"/>
                </a:cubicBezTo>
                <a:cubicBezTo>
                  <a:pt x="4729679" y="1626597"/>
                  <a:pt x="4802640" y="1666115"/>
                  <a:pt x="4850032" y="1626917"/>
                </a:cubicBezTo>
                <a:cubicBezTo>
                  <a:pt x="4868357" y="1616087"/>
                  <a:pt x="4930559" y="1604512"/>
                  <a:pt x="4945654" y="1615689"/>
                </a:cubicBezTo>
                <a:cubicBezTo>
                  <a:pt x="4959310" y="1616030"/>
                  <a:pt x="4973195" y="1608214"/>
                  <a:pt x="4982770" y="1621504"/>
                </a:cubicBezTo>
                <a:cubicBezTo>
                  <a:pt x="4996971" y="1636961"/>
                  <a:pt x="5035380" y="1600988"/>
                  <a:pt x="5034068" y="1622846"/>
                </a:cubicBezTo>
                <a:cubicBezTo>
                  <a:pt x="5061512" y="1597974"/>
                  <a:pt x="5127967" y="1605147"/>
                  <a:pt x="5157133" y="1608775"/>
                </a:cubicBezTo>
                <a:cubicBezTo>
                  <a:pt x="5206729" y="1603324"/>
                  <a:pt x="5295851" y="1596182"/>
                  <a:pt x="5331645" y="1590152"/>
                </a:cubicBezTo>
                <a:cubicBezTo>
                  <a:pt x="5333984" y="1592710"/>
                  <a:pt x="5336792" y="1594964"/>
                  <a:pt x="5339977" y="1596841"/>
                </a:cubicBezTo>
                <a:cubicBezTo>
                  <a:pt x="5358481" y="1607745"/>
                  <a:pt x="5385498" y="1603866"/>
                  <a:pt x="5400314" y="1588177"/>
                </a:cubicBezTo>
                <a:cubicBezTo>
                  <a:pt x="5472382" y="1534711"/>
                  <a:pt x="5542525" y="1525044"/>
                  <a:pt x="5607257" y="1505972"/>
                </a:cubicBezTo>
                <a:cubicBezTo>
                  <a:pt x="5680984" y="1489008"/>
                  <a:pt x="5636802" y="1544517"/>
                  <a:pt x="5725292" y="1490473"/>
                </a:cubicBezTo>
                <a:cubicBezTo>
                  <a:pt x="5737022" y="1505421"/>
                  <a:pt x="5748880" y="1504359"/>
                  <a:pt x="5767898" y="1493335"/>
                </a:cubicBezTo>
                <a:cubicBezTo>
                  <a:pt x="5803852" y="1486328"/>
                  <a:pt x="5805362" y="1528317"/>
                  <a:pt x="5839240" y="1497610"/>
                </a:cubicBezTo>
                <a:lnTo>
                  <a:pt x="5905402" y="1514878"/>
                </a:lnTo>
                <a:cubicBezTo>
                  <a:pt x="5901291" y="1508724"/>
                  <a:pt x="5950204" y="1492204"/>
                  <a:pt x="5964698" y="1489113"/>
                </a:cubicBezTo>
                <a:cubicBezTo>
                  <a:pt x="5995812" y="1486079"/>
                  <a:pt x="5996433" y="1454360"/>
                  <a:pt x="6017881" y="1478726"/>
                </a:cubicBezTo>
                <a:lnTo>
                  <a:pt x="6023244" y="1485861"/>
                </a:lnTo>
                <a:lnTo>
                  <a:pt x="6030193" y="1485330"/>
                </a:lnTo>
                <a:cubicBezTo>
                  <a:pt x="6033618" y="1484104"/>
                  <a:pt x="6034983" y="1481614"/>
                  <a:pt x="6032755" y="1476614"/>
                </a:cubicBezTo>
                <a:cubicBezTo>
                  <a:pt x="6067194" y="1490239"/>
                  <a:pt x="6088466" y="1448679"/>
                  <a:pt x="6114491" y="1435020"/>
                </a:cubicBezTo>
                <a:cubicBezTo>
                  <a:pt x="6142064" y="1449615"/>
                  <a:pt x="6169479" y="1406568"/>
                  <a:pt x="6228089" y="1392213"/>
                </a:cubicBezTo>
                <a:cubicBezTo>
                  <a:pt x="6243312" y="1400769"/>
                  <a:pt x="6253169" y="1398278"/>
                  <a:pt x="6266132" y="1396181"/>
                </a:cubicBezTo>
                <a:lnTo>
                  <a:pt x="6266284" y="1396172"/>
                </a:lnTo>
                <a:lnTo>
                  <a:pt x="6267815" y="1401423"/>
                </a:lnTo>
                <a:cubicBezTo>
                  <a:pt x="6269799" y="1402279"/>
                  <a:pt x="6272864" y="1402139"/>
                  <a:pt x="6277660" y="1400632"/>
                </a:cubicBezTo>
                <a:lnTo>
                  <a:pt x="6290206" y="1395045"/>
                </a:lnTo>
                <a:lnTo>
                  <a:pt x="6318021" y="1401415"/>
                </a:lnTo>
                <a:lnTo>
                  <a:pt x="6319318" y="1402047"/>
                </a:lnTo>
                <a:cubicBezTo>
                  <a:pt x="6334539" y="1420654"/>
                  <a:pt x="6367219" y="1433921"/>
                  <a:pt x="6391161" y="1439443"/>
                </a:cubicBezTo>
                <a:cubicBezTo>
                  <a:pt x="6434439" y="1452557"/>
                  <a:pt x="6407965" y="1524529"/>
                  <a:pt x="6458507" y="1506631"/>
                </a:cubicBezTo>
                <a:cubicBezTo>
                  <a:pt x="6498962" y="1519088"/>
                  <a:pt x="6528008" y="1546659"/>
                  <a:pt x="6567007" y="1543856"/>
                </a:cubicBezTo>
                <a:cubicBezTo>
                  <a:pt x="6576136" y="1561541"/>
                  <a:pt x="6587386" y="1570794"/>
                  <a:pt x="6607554" y="1553791"/>
                </a:cubicBezTo>
                <a:lnTo>
                  <a:pt x="6731017" y="1571341"/>
                </a:lnTo>
                <a:lnTo>
                  <a:pt x="6734116" y="1568435"/>
                </a:lnTo>
                <a:cubicBezTo>
                  <a:pt x="6794984" y="1521745"/>
                  <a:pt x="6859485" y="1498439"/>
                  <a:pt x="6918249" y="1468691"/>
                </a:cubicBezTo>
                <a:cubicBezTo>
                  <a:pt x="7009071" y="1429904"/>
                  <a:pt x="6969691" y="1514055"/>
                  <a:pt x="7067518" y="1422257"/>
                </a:cubicBezTo>
                <a:cubicBezTo>
                  <a:pt x="7087823" y="1439788"/>
                  <a:pt x="7102980" y="1435790"/>
                  <a:pt x="7124203" y="1416853"/>
                </a:cubicBezTo>
                <a:cubicBezTo>
                  <a:pt x="7168915" y="1399637"/>
                  <a:pt x="7184820" y="1455712"/>
                  <a:pt x="7218949" y="1407112"/>
                </a:cubicBezTo>
                <a:cubicBezTo>
                  <a:pt x="7221159" y="1439394"/>
                  <a:pt x="7309021" y="1389335"/>
                  <a:pt x="7298895" y="1427110"/>
                </a:cubicBezTo>
                <a:cubicBezTo>
                  <a:pt x="7337930" y="1443950"/>
                  <a:pt x="7336913" y="1394754"/>
                  <a:pt x="7374497" y="1408155"/>
                </a:cubicBezTo>
                <a:cubicBezTo>
                  <a:pt x="7409515" y="1402378"/>
                  <a:pt x="7344382" y="1383073"/>
                  <a:pt x="7380250" y="1368474"/>
                </a:cubicBezTo>
                <a:cubicBezTo>
                  <a:pt x="7425618" y="1356098"/>
                  <a:pt x="7406453" y="1302042"/>
                  <a:pt x="7464957" y="1359648"/>
                </a:cubicBezTo>
                <a:cubicBezTo>
                  <a:pt x="7505651" y="1327423"/>
                  <a:pt x="7525583" y="1355458"/>
                  <a:pt x="7594747" y="1350130"/>
                </a:cubicBezTo>
                <a:cubicBezTo>
                  <a:pt x="7661589" y="1341113"/>
                  <a:pt x="7787080" y="1316724"/>
                  <a:pt x="7866007" y="1305544"/>
                </a:cubicBezTo>
                <a:cubicBezTo>
                  <a:pt x="7934731" y="1261485"/>
                  <a:pt x="7989941" y="1296492"/>
                  <a:pt x="8068308" y="1283051"/>
                </a:cubicBezTo>
                <a:cubicBezTo>
                  <a:pt x="8126898" y="1215106"/>
                  <a:pt x="8140003" y="1333948"/>
                  <a:pt x="8202385" y="1312300"/>
                </a:cubicBezTo>
                <a:cubicBezTo>
                  <a:pt x="8291179" y="1240185"/>
                  <a:pt x="8212592" y="1349983"/>
                  <a:pt x="8367138" y="1289211"/>
                </a:cubicBezTo>
                <a:cubicBezTo>
                  <a:pt x="8373739" y="1279547"/>
                  <a:pt x="8395557" y="1281284"/>
                  <a:pt x="8396799" y="1291584"/>
                </a:cubicBezTo>
                <a:cubicBezTo>
                  <a:pt x="8473071" y="1263585"/>
                  <a:pt x="8739300" y="1155226"/>
                  <a:pt x="8824768" y="1121217"/>
                </a:cubicBezTo>
                <a:cubicBezTo>
                  <a:pt x="8831110" y="1064170"/>
                  <a:pt x="8888407" y="1109066"/>
                  <a:pt x="8909609" y="1087532"/>
                </a:cubicBezTo>
                <a:cubicBezTo>
                  <a:pt x="8969149" y="1135268"/>
                  <a:pt x="8993146" y="1005324"/>
                  <a:pt x="9036318" y="994500"/>
                </a:cubicBezTo>
                <a:cubicBezTo>
                  <a:pt x="9111833" y="985376"/>
                  <a:pt x="9208822" y="1024926"/>
                  <a:pt x="9230382" y="955654"/>
                </a:cubicBezTo>
                <a:cubicBezTo>
                  <a:pt x="9282215" y="945528"/>
                  <a:pt x="9303545" y="954561"/>
                  <a:pt x="9347314" y="933744"/>
                </a:cubicBezTo>
                <a:cubicBezTo>
                  <a:pt x="9391763" y="896172"/>
                  <a:pt x="9519876" y="898486"/>
                  <a:pt x="9492995" y="830749"/>
                </a:cubicBezTo>
                <a:cubicBezTo>
                  <a:pt x="9496096" y="785926"/>
                  <a:pt x="9581066" y="832093"/>
                  <a:pt x="9568501" y="787793"/>
                </a:cubicBezTo>
                <a:cubicBezTo>
                  <a:pt x="9605859" y="808858"/>
                  <a:pt x="9643722" y="748912"/>
                  <a:pt x="9691686" y="738088"/>
                </a:cubicBezTo>
                <a:cubicBezTo>
                  <a:pt x="9819448" y="694109"/>
                  <a:pt x="10184832" y="569031"/>
                  <a:pt x="10335073" y="523921"/>
                </a:cubicBezTo>
                <a:cubicBezTo>
                  <a:pt x="10360847" y="467808"/>
                  <a:pt x="10551101" y="480568"/>
                  <a:pt x="10593135" y="467427"/>
                </a:cubicBezTo>
                <a:cubicBezTo>
                  <a:pt x="10595060" y="434512"/>
                  <a:pt x="10671327" y="446621"/>
                  <a:pt x="10655931" y="401632"/>
                </a:cubicBezTo>
                <a:cubicBezTo>
                  <a:pt x="10660917" y="380361"/>
                  <a:pt x="10682038" y="376266"/>
                  <a:pt x="10695298" y="391761"/>
                </a:cubicBezTo>
                <a:cubicBezTo>
                  <a:pt x="10719777" y="382620"/>
                  <a:pt x="10730799" y="356434"/>
                  <a:pt x="10761489" y="380170"/>
                </a:cubicBezTo>
                <a:cubicBezTo>
                  <a:pt x="10795364" y="368673"/>
                  <a:pt x="10817122" y="293346"/>
                  <a:pt x="10853610" y="332449"/>
                </a:cubicBezTo>
                <a:cubicBezTo>
                  <a:pt x="10869631" y="257157"/>
                  <a:pt x="10985528" y="306780"/>
                  <a:pt x="11052930" y="280871"/>
                </a:cubicBezTo>
                <a:cubicBezTo>
                  <a:pt x="11163601" y="187055"/>
                  <a:pt x="11297851" y="156453"/>
                  <a:pt x="11359700" y="158445"/>
                </a:cubicBezTo>
                <a:cubicBezTo>
                  <a:pt x="11474112" y="90496"/>
                  <a:pt x="11577587" y="55229"/>
                  <a:pt x="11672425" y="31452"/>
                </a:cubicBezTo>
                <a:cubicBezTo>
                  <a:pt x="11764489" y="21683"/>
                  <a:pt x="11827765" y="50482"/>
                  <a:pt x="11912086" y="45240"/>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33646" y="1190513"/>
            <a:ext cx="4123531" cy="2370567"/>
          </a:xfrm>
        </p:spPr>
        <p:txBody>
          <a:bodyPr>
            <a:normAutofit/>
          </a:bodyPr>
          <a:lstStyle/>
          <a:p>
            <a:pPr algn="l">
              <a:lnSpc>
                <a:spcPct val="100000"/>
              </a:lnSpc>
            </a:pPr>
            <a:r>
              <a:rPr lang="en-US">
                <a:ea typeface="Batang"/>
                <a:cs typeface="Calibri Light"/>
              </a:rPr>
              <a:t>Visual Inspection and Deep Learning Team</a:t>
            </a:r>
            <a:endParaRPr lang="en-US"/>
          </a:p>
        </p:txBody>
      </p:sp>
      <p:sp>
        <p:nvSpPr>
          <p:cNvPr id="3" name="Subtitle 2"/>
          <p:cNvSpPr>
            <a:spLocks noGrp="1"/>
          </p:cNvSpPr>
          <p:nvPr>
            <p:ph type="subTitle" idx="1"/>
          </p:nvPr>
        </p:nvSpPr>
        <p:spPr>
          <a:xfrm>
            <a:off x="733646" y="3905423"/>
            <a:ext cx="4123531" cy="768935"/>
          </a:xfrm>
        </p:spPr>
        <p:txBody>
          <a:bodyPr vert="horz" lIns="91440" tIns="45720" rIns="91440" bIns="45720" rtlCol="0" anchor="t">
            <a:normAutofit/>
          </a:bodyPr>
          <a:lstStyle/>
          <a:p>
            <a:pPr algn="l">
              <a:lnSpc>
                <a:spcPct val="90000"/>
              </a:lnSpc>
            </a:pPr>
            <a:r>
              <a:rPr lang="en-US" sz="1600" err="1">
                <a:ea typeface="+mn-lt"/>
                <a:cs typeface="+mn-lt"/>
              </a:rPr>
              <a:t>DroneVQA</a:t>
            </a:r>
            <a:r>
              <a:rPr lang="en-US" sz="1600">
                <a:ea typeface="+mn-lt"/>
                <a:cs typeface="+mn-lt"/>
              </a:rPr>
              <a:t>: Visual Question Answering AI Model Deployed on Simulated Quadcopter Drones</a:t>
            </a:r>
            <a:endParaRPr lang="en-US" sz="1600"/>
          </a:p>
        </p:txBody>
      </p:sp>
      <p:sp>
        <p:nvSpPr>
          <p:cNvPr id="42" name="Freeform: Shape 41">
            <a:extLst>
              <a:ext uri="{FF2B5EF4-FFF2-40B4-BE49-F238E27FC236}">
                <a16:creationId xmlns:a16="http://schemas.microsoft.com/office/drawing/2014/main" id="{B5AAC39E-8294-44DC-AB9F-2B9F22C397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4041" y="702860"/>
            <a:ext cx="5843939" cy="5431810"/>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Shape 43">
            <a:extLst>
              <a:ext uri="{FF2B5EF4-FFF2-40B4-BE49-F238E27FC236}">
                <a16:creationId xmlns:a16="http://schemas.microsoft.com/office/drawing/2014/main" id="{BB4C4539-396B-4D77-B418-A202FDAB0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84041" cy="846170"/>
          </a:xfrm>
          <a:custGeom>
            <a:avLst/>
            <a:gdLst>
              <a:gd name="connsiteX0" fmla="*/ 0 w 7605194"/>
              <a:gd name="connsiteY0" fmla="*/ 0 h 1246254"/>
              <a:gd name="connsiteX1" fmla="*/ 7605194 w 7605194"/>
              <a:gd name="connsiteY1" fmla="*/ 0 h 1246254"/>
              <a:gd name="connsiteX2" fmla="*/ 7474629 w 7605194"/>
              <a:gd name="connsiteY2" fmla="*/ 62140 h 1246254"/>
              <a:gd name="connsiteX3" fmla="*/ 7288435 w 7605194"/>
              <a:gd name="connsiteY3" fmla="*/ 50627 h 1246254"/>
              <a:gd name="connsiteX4" fmla="*/ 7155923 w 7605194"/>
              <a:gd name="connsiteY4" fmla="*/ 117325 h 1246254"/>
              <a:gd name="connsiteX5" fmla="*/ 6902454 w 7605194"/>
              <a:gd name="connsiteY5" fmla="*/ 218677 h 1246254"/>
              <a:gd name="connsiteX6" fmla="*/ 6762357 w 7605194"/>
              <a:gd name="connsiteY6" fmla="*/ 280337 h 1246254"/>
              <a:gd name="connsiteX7" fmla="*/ 6631499 w 7605194"/>
              <a:gd name="connsiteY7" fmla="*/ 310567 h 1246254"/>
              <a:gd name="connsiteX8" fmla="*/ 6458440 w 7605194"/>
              <a:gd name="connsiteY8" fmla="*/ 357008 h 1246254"/>
              <a:gd name="connsiteX9" fmla="*/ 6324003 w 7605194"/>
              <a:gd name="connsiteY9" fmla="*/ 395689 h 1246254"/>
              <a:gd name="connsiteX10" fmla="*/ 6113470 w 7605194"/>
              <a:gd name="connsiteY10" fmla="*/ 415703 h 1246254"/>
              <a:gd name="connsiteX11" fmla="*/ 5995690 w 7605194"/>
              <a:gd name="connsiteY11" fmla="*/ 469172 h 1246254"/>
              <a:gd name="connsiteX12" fmla="*/ 5867264 w 7605194"/>
              <a:gd name="connsiteY12" fmla="*/ 495827 h 1246254"/>
              <a:gd name="connsiteX13" fmla="*/ 5707574 w 7605194"/>
              <a:gd name="connsiteY13" fmla="*/ 515377 h 1246254"/>
              <a:gd name="connsiteX14" fmla="*/ 5650094 w 7605194"/>
              <a:gd name="connsiteY14" fmla="*/ 529855 h 1246254"/>
              <a:gd name="connsiteX15" fmla="*/ 5630196 w 7605194"/>
              <a:gd name="connsiteY15" fmla="*/ 546641 h 1246254"/>
              <a:gd name="connsiteX16" fmla="*/ 5601107 w 7605194"/>
              <a:gd name="connsiteY16" fmla="*/ 562496 h 1246254"/>
              <a:gd name="connsiteX17" fmla="*/ 5551268 w 7605194"/>
              <a:gd name="connsiteY17" fmla="*/ 599212 h 1246254"/>
              <a:gd name="connsiteX18" fmla="*/ 5422767 w 7605194"/>
              <a:gd name="connsiteY18" fmla="*/ 610016 h 1246254"/>
              <a:gd name="connsiteX19" fmla="*/ 5419576 w 7605194"/>
              <a:gd name="connsiteY19" fmla="*/ 619694 h 1246254"/>
              <a:gd name="connsiteX20" fmla="*/ 5382932 w 7605194"/>
              <a:gd name="connsiteY20" fmla="*/ 627097 h 1246254"/>
              <a:gd name="connsiteX21" fmla="*/ 5213714 w 7605194"/>
              <a:gd name="connsiteY21" fmla="*/ 664259 h 1246254"/>
              <a:gd name="connsiteX22" fmla="*/ 5035908 w 7605194"/>
              <a:gd name="connsiteY22" fmla="*/ 676542 h 1246254"/>
              <a:gd name="connsiteX23" fmla="*/ 5000218 w 7605194"/>
              <a:gd name="connsiteY23" fmla="*/ 698530 h 1246254"/>
              <a:gd name="connsiteX24" fmla="*/ 4946628 w 7605194"/>
              <a:gd name="connsiteY24" fmla="*/ 735163 h 1246254"/>
              <a:gd name="connsiteX25" fmla="*/ 4914425 w 7605194"/>
              <a:gd name="connsiteY25" fmla="*/ 748575 h 1246254"/>
              <a:gd name="connsiteX26" fmla="*/ 4827869 w 7605194"/>
              <a:gd name="connsiteY26" fmla="*/ 793591 h 1246254"/>
              <a:gd name="connsiteX27" fmla="*/ 4742246 w 7605194"/>
              <a:gd name="connsiteY27" fmla="*/ 845064 h 1246254"/>
              <a:gd name="connsiteX28" fmla="*/ 4674623 w 7605194"/>
              <a:gd name="connsiteY28" fmla="*/ 837344 h 1246254"/>
              <a:gd name="connsiteX29" fmla="*/ 4592157 w 7605194"/>
              <a:gd name="connsiteY29" fmla="*/ 898701 h 1246254"/>
              <a:gd name="connsiteX30" fmla="*/ 4395020 w 7605194"/>
              <a:gd name="connsiteY30" fmla="*/ 911632 h 1246254"/>
              <a:gd name="connsiteX31" fmla="*/ 4295451 w 7605194"/>
              <a:gd name="connsiteY31" fmla="*/ 900692 h 1246254"/>
              <a:gd name="connsiteX32" fmla="*/ 4183267 w 7605194"/>
              <a:gd name="connsiteY32" fmla="*/ 899692 h 1246254"/>
              <a:gd name="connsiteX33" fmla="*/ 3868727 w 7605194"/>
              <a:gd name="connsiteY33" fmla="*/ 917255 h 1246254"/>
              <a:gd name="connsiteX34" fmla="*/ 3743007 w 7605194"/>
              <a:gd name="connsiteY34" fmla="*/ 930206 h 1246254"/>
              <a:gd name="connsiteX35" fmla="*/ 3740588 w 7605194"/>
              <a:gd name="connsiteY35" fmla="*/ 942450 h 1246254"/>
              <a:gd name="connsiteX36" fmla="*/ 3700101 w 7605194"/>
              <a:gd name="connsiteY36" fmla="*/ 956776 h 1246254"/>
              <a:gd name="connsiteX37" fmla="*/ 3590677 w 7605194"/>
              <a:gd name="connsiteY37" fmla="*/ 953115 h 1246254"/>
              <a:gd name="connsiteX38" fmla="*/ 3525795 w 7605194"/>
              <a:gd name="connsiteY38" fmla="*/ 958232 h 1246254"/>
              <a:gd name="connsiteX39" fmla="*/ 3502065 w 7605194"/>
              <a:gd name="connsiteY39" fmla="*/ 971655 h 1246254"/>
              <a:gd name="connsiteX40" fmla="*/ 3468311 w 7605194"/>
              <a:gd name="connsiteY40" fmla="*/ 982682 h 1246254"/>
              <a:gd name="connsiteX41" fmla="*/ 3326498 w 7605194"/>
              <a:gd name="connsiteY41" fmla="*/ 993668 h 1246254"/>
              <a:gd name="connsiteX42" fmla="*/ 3266719 w 7605194"/>
              <a:gd name="connsiteY42" fmla="*/ 1001132 h 1246254"/>
              <a:gd name="connsiteX43" fmla="*/ 3262161 w 7605194"/>
              <a:gd name="connsiteY43" fmla="*/ 1010197 h 1246254"/>
              <a:gd name="connsiteX44" fmla="*/ 3151194 w 7605194"/>
              <a:gd name="connsiteY44" fmla="*/ 1012065 h 1246254"/>
              <a:gd name="connsiteX45" fmla="*/ 3071459 w 7605194"/>
              <a:gd name="connsiteY45" fmla="*/ 1006999 h 1246254"/>
              <a:gd name="connsiteX46" fmla="*/ 2964197 w 7605194"/>
              <a:gd name="connsiteY46" fmla="*/ 973220 h 1246254"/>
              <a:gd name="connsiteX47" fmla="*/ 2917598 w 7605194"/>
              <a:gd name="connsiteY47" fmla="*/ 991261 h 1246254"/>
              <a:gd name="connsiteX48" fmla="*/ 2791675 w 7605194"/>
              <a:gd name="connsiteY48" fmla="*/ 1021023 h 1246254"/>
              <a:gd name="connsiteX49" fmla="*/ 2728690 w 7605194"/>
              <a:gd name="connsiteY49" fmla="*/ 1048683 h 1246254"/>
              <a:gd name="connsiteX50" fmla="*/ 2691768 w 7605194"/>
              <a:gd name="connsiteY50" fmla="*/ 1056796 h 1246254"/>
              <a:gd name="connsiteX51" fmla="*/ 2491871 w 7605194"/>
              <a:gd name="connsiteY51" fmla="*/ 1096695 h 1246254"/>
              <a:gd name="connsiteX52" fmla="*/ 2349778 w 7605194"/>
              <a:gd name="connsiteY52" fmla="*/ 1146160 h 1246254"/>
              <a:gd name="connsiteX53" fmla="*/ 2175625 w 7605194"/>
              <a:gd name="connsiteY53" fmla="*/ 1174124 h 1246254"/>
              <a:gd name="connsiteX54" fmla="*/ 2037411 w 7605194"/>
              <a:gd name="connsiteY54" fmla="*/ 1168494 h 1246254"/>
              <a:gd name="connsiteX55" fmla="*/ 1973582 w 7605194"/>
              <a:gd name="connsiteY55" fmla="*/ 1163390 h 1246254"/>
              <a:gd name="connsiteX56" fmla="*/ 1723017 w 7605194"/>
              <a:gd name="connsiteY56" fmla="*/ 1160371 h 1246254"/>
              <a:gd name="connsiteX57" fmla="*/ 1678061 w 7605194"/>
              <a:gd name="connsiteY57" fmla="*/ 1147636 h 1246254"/>
              <a:gd name="connsiteX58" fmla="*/ 1609244 w 7605194"/>
              <a:gd name="connsiteY58" fmla="*/ 1142559 h 1246254"/>
              <a:gd name="connsiteX59" fmla="*/ 1588073 w 7605194"/>
              <a:gd name="connsiteY59" fmla="*/ 1138412 h 1246254"/>
              <a:gd name="connsiteX60" fmla="*/ 1377751 w 7605194"/>
              <a:gd name="connsiteY60" fmla="*/ 1108189 h 1246254"/>
              <a:gd name="connsiteX61" fmla="*/ 1269190 w 7605194"/>
              <a:gd name="connsiteY61" fmla="*/ 1117852 h 1246254"/>
              <a:gd name="connsiteX62" fmla="*/ 1092740 w 7605194"/>
              <a:gd name="connsiteY62" fmla="*/ 1099724 h 1246254"/>
              <a:gd name="connsiteX63" fmla="*/ 974176 w 7605194"/>
              <a:gd name="connsiteY63" fmla="*/ 1143343 h 1246254"/>
              <a:gd name="connsiteX64" fmla="*/ 748758 w 7605194"/>
              <a:gd name="connsiteY64" fmla="*/ 1132518 h 1246254"/>
              <a:gd name="connsiteX65" fmla="*/ 466991 w 7605194"/>
              <a:gd name="connsiteY65" fmla="*/ 1138669 h 1246254"/>
              <a:gd name="connsiteX66" fmla="*/ 335907 w 7605194"/>
              <a:gd name="connsiteY66" fmla="*/ 1182335 h 1246254"/>
              <a:gd name="connsiteX67" fmla="*/ 263136 w 7605194"/>
              <a:gd name="connsiteY67" fmla="*/ 1208491 h 1246254"/>
              <a:gd name="connsiteX68" fmla="*/ 162795 w 7605194"/>
              <a:gd name="connsiteY68" fmla="*/ 1245356 h 1246254"/>
              <a:gd name="connsiteX69" fmla="*/ 35177 w 7605194"/>
              <a:gd name="connsiteY69" fmla="*/ 1241336 h 1246254"/>
              <a:gd name="connsiteX70" fmla="*/ 0 w 7605194"/>
              <a:gd name="connsiteY70" fmla="*/ 1239517 h 124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605194" h="1246254">
                <a:moveTo>
                  <a:pt x="0" y="0"/>
                </a:moveTo>
                <a:lnTo>
                  <a:pt x="7605194" y="0"/>
                </a:lnTo>
                <a:lnTo>
                  <a:pt x="7474629" y="62140"/>
                </a:lnTo>
                <a:cubicBezTo>
                  <a:pt x="7492628" y="46311"/>
                  <a:pt x="7295302" y="29551"/>
                  <a:pt x="7288435" y="50627"/>
                </a:cubicBezTo>
                <a:cubicBezTo>
                  <a:pt x="7233022" y="73997"/>
                  <a:pt x="7203507" y="54448"/>
                  <a:pt x="7155923" y="117325"/>
                </a:cubicBezTo>
                <a:cubicBezTo>
                  <a:pt x="7091593" y="145333"/>
                  <a:pt x="6962039" y="200393"/>
                  <a:pt x="6902454" y="218677"/>
                </a:cubicBezTo>
                <a:cubicBezTo>
                  <a:pt x="6836859" y="245846"/>
                  <a:pt x="6807516" y="265022"/>
                  <a:pt x="6762357" y="280337"/>
                </a:cubicBezTo>
                <a:cubicBezTo>
                  <a:pt x="6723842" y="313158"/>
                  <a:pt x="6674615" y="318151"/>
                  <a:pt x="6631499" y="310567"/>
                </a:cubicBezTo>
                <a:cubicBezTo>
                  <a:pt x="6580847" y="323345"/>
                  <a:pt x="6519896" y="349758"/>
                  <a:pt x="6458440" y="357008"/>
                </a:cubicBezTo>
                <a:cubicBezTo>
                  <a:pt x="6393854" y="354599"/>
                  <a:pt x="6376560" y="392846"/>
                  <a:pt x="6324003" y="395689"/>
                </a:cubicBezTo>
                <a:cubicBezTo>
                  <a:pt x="6247285" y="405586"/>
                  <a:pt x="6172072" y="397602"/>
                  <a:pt x="6113470" y="415703"/>
                </a:cubicBezTo>
                <a:cubicBezTo>
                  <a:pt x="6093266" y="472531"/>
                  <a:pt x="6024348" y="452803"/>
                  <a:pt x="5995690" y="469172"/>
                </a:cubicBezTo>
                <a:cubicBezTo>
                  <a:pt x="5944396" y="483753"/>
                  <a:pt x="5915284" y="488126"/>
                  <a:pt x="5867264" y="495827"/>
                </a:cubicBezTo>
                <a:cubicBezTo>
                  <a:pt x="5838049" y="473928"/>
                  <a:pt x="5744033" y="545123"/>
                  <a:pt x="5707574" y="515377"/>
                </a:cubicBezTo>
                <a:cubicBezTo>
                  <a:pt x="5694501" y="508626"/>
                  <a:pt x="5656098" y="513354"/>
                  <a:pt x="5650094" y="529855"/>
                </a:cubicBezTo>
                <a:cubicBezTo>
                  <a:pt x="5642347" y="534056"/>
                  <a:pt x="5632533" y="529367"/>
                  <a:pt x="5630196" y="546641"/>
                </a:cubicBezTo>
                <a:cubicBezTo>
                  <a:pt x="5625719" y="567591"/>
                  <a:pt x="5595173" y="538867"/>
                  <a:pt x="5601107" y="562496"/>
                </a:cubicBezTo>
                <a:cubicBezTo>
                  <a:pt x="5579479" y="542883"/>
                  <a:pt x="5567128" y="587056"/>
                  <a:pt x="5551268" y="599212"/>
                </a:cubicBezTo>
                <a:cubicBezTo>
                  <a:pt x="5521545" y="607132"/>
                  <a:pt x="5444715" y="606602"/>
                  <a:pt x="5422767" y="610016"/>
                </a:cubicBezTo>
                <a:cubicBezTo>
                  <a:pt x="5422031" y="613482"/>
                  <a:pt x="5420956" y="616740"/>
                  <a:pt x="5419576" y="619694"/>
                </a:cubicBezTo>
                <a:cubicBezTo>
                  <a:pt x="5411553" y="636851"/>
                  <a:pt x="5395146" y="640166"/>
                  <a:pt x="5382932" y="627097"/>
                </a:cubicBezTo>
                <a:cubicBezTo>
                  <a:pt x="5326987" y="639191"/>
                  <a:pt x="5271551" y="656018"/>
                  <a:pt x="5213714" y="664259"/>
                </a:cubicBezTo>
                <a:cubicBezTo>
                  <a:pt x="5201392" y="668566"/>
                  <a:pt x="5049856" y="675497"/>
                  <a:pt x="5035908" y="676542"/>
                </a:cubicBezTo>
                <a:cubicBezTo>
                  <a:pt x="5014702" y="682704"/>
                  <a:pt x="5007446" y="636570"/>
                  <a:pt x="5000218" y="698530"/>
                </a:cubicBezTo>
                <a:cubicBezTo>
                  <a:pt x="4975418" y="688546"/>
                  <a:pt x="4975257" y="715830"/>
                  <a:pt x="4946628" y="735163"/>
                </a:cubicBezTo>
                <a:cubicBezTo>
                  <a:pt x="4931401" y="723013"/>
                  <a:pt x="4922231" y="732306"/>
                  <a:pt x="4914425" y="748575"/>
                </a:cubicBezTo>
                <a:cubicBezTo>
                  <a:pt x="4883896" y="750874"/>
                  <a:pt x="4860091" y="778025"/>
                  <a:pt x="4827869" y="793591"/>
                </a:cubicBezTo>
                <a:cubicBezTo>
                  <a:pt x="4788822" y="784336"/>
                  <a:pt x="4776708" y="828597"/>
                  <a:pt x="4742246" y="845064"/>
                </a:cubicBezTo>
                <a:cubicBezTo>
                  <a:pt x="4716705" y="852357"/>
                  <a:pt x="4699637" y="828405"/>
                  <a:pt x="4674623" y="837344"/>
                </a:cubicBezTo>
                <a:lnTo>
                  <a:pt x="4592157" y="898701"/>
                </a:lnTo>
                <a:cubicBezTo>
                  <a:pt x="4546849" y="899497"/>
                  <a:pt x="4450878" y="911263"/>
                  <a:pt x="4395020" y="911632"/>
                </a:cubicBezTo>
                <a:lnTo>
                  <a:pt x="4295451" y="900692"/>
                </a:lnTo>
                <a:cubicBezTo>
                  <a:pt x="4251687" y="942266"/>
                  <a:pt x="4254388" y="896931"/>
                  <a:pt x="4183267" y="899692"/>
                </a:cubicBezTo>
                <a:cubicBezTo>
                  <a:pt x="4112146" y="902453"/>
                  <a:pt x="3947407" y="917547"/>
                  <a:pt x="3868727" y="917255"/>
                </a:cubicBezTo>
                <a:cubicBezTo>
                  <a:pt x="3795351" y="922341"/>
                  <a:pt x="3764364" y="926007"/>
                  <a:pt x="3743007" y="930206"/>
                </a:cubicBezTo>
                <a:lnTo>
                  <a:pt x="3740588" y="942450"/>
                </a:lnTo>
                <a:lnTo>
                  <a:pt x="3700101" y="956776"/>
                </a:lnTo>
                <a:cubicBezTo>
                  <a:pt x="3670274" y="930427"/>
                  <a:pt x="3627640" y="988390"/>
                  <a:pt x="3590677" y="953115"/>
                </a:cubicBezTo>
                <a:cubicBezTo>
                  <a:pt x="3577003" y="944340"/>
                  <a:pt x="3534187" y="942867"/>
                  <a:pt x="3525795" y="958232"/>
                </a:cubicBezTo>
                <a:cubicBezTo>
                  <a:pt x="3516807" y="961149"/>
                  <a:pt x="3506501" y="954937"/>
                  <a:pt x="3502065" y="971655"/>
                </a:cubicBezTo>
                <a:cubicBezTo>
                  <a:pt x="3494877" y="991667"/>
                  <a:pt x="3464319" y="958352"/>
                  <a:pt x="3468311" y="982682"/>
                </a:cubicBezTo>
                <a:cubicBezTo>
                  <a:pt x="3439050" y="986351"/>
                  <a:pt x="3360097" y="990593"/>
                  <a:pt x="3326498" y="993668"/>
                </a:cubicBezTo>
                <a:cubicBezTo>
                  <a:pt x="3307804" y="967786"/>
                  <a:pt x="3301737" y="1036045"/>
                  <a:pt x="3266719" y="1001132"/>
                </a:cubicBezTo>
                <a:cubicBezTo>
                  <a:pt x="3265536" y="1004442"/>
                  <a:pt x="3281415" y="1008374"/>
                  <a:pt x="3262161" y="1010197"/>
                </a:cubicBezTo>
                <a:cubicBezTo>
                  <a:pt x="3242906" y="1012019"/>
                  <a:pt x="3163242" y="1026954"/>
                  <a:pt x="3151194" y="1012065"/>
                </a:cubicBezTo>
                <a:cubicBezTo>
                  <a:pt x="3106165" y="1004049"/>
                  <a:pt x="3114260" y="1013405"/>
                  <a:pt x="3071459" y="1006999"/>
                </a:cubicBezTo>
                <a:cubicBezTo>
                  <a:pt x="3065832" y="1025980"/>
                  <a:pt x="2978359" y="982084"/>
                  <a:pt x="2964197" y="973220"/>
                </a:cubicBezTo>
                <a:cubicBezTo>
                  <a:pt x="2939403" y="972011"/>
                  <a:pt x="2944404" y="1019497"/>
                  <a:pt x="2917598" y="991261"/>
                </a:cubicBezTo>
                <a:cubicBezTo>
                  <a:pt x="2888845" y="999227"/>
                  <a:pt x="2823159" y="1011452"/>
                  <a:pt x="2791675" y="1021023"/>
                </a:cubicBezTo>
                <a:cubicBezTo>
                  <a:pt x="2765430" y="1007170"/>
                  <a:pt x="2762312" y="1034141"/>
                  <a:pt x="2728690" y="1048683"/>
                </a:cubicBezTo>
                <a:cubicBezTo>
                  <a:pt x="2713226" y="1034223"/>
                  <a:pt x="2702121" y="1041949"/>
                  <a:pt x="2691768" y="1056796"/>
                </a:cubicBezTo>
                <a:cubicBezTo>
                  <a:pt x="2652268" y="1069463"/>
                  <a:pt x="2548870" y="1081801"/>
                  <a:pt x="2491871" y="1096695"/>
                </a:cubicBezTo>
                <a:cubicBezTo>
                  <a:pt x="2433233" y="1115660"/>
                  <a:pt x="2402455" y="1137920"/>
                  <a:pt x="2349778" y="1146160"/>
                </a:cubicBezTo>
                <a:cubicBezTo>
                  <a:pt x="2299466" y="1174224"/>
                  <a:pt x="2212816" y="1164043"/>
                  <a:pt x="2175625" y="1174124"/>
                </a:cubicBezTo>
                <a:cubicBezTo>
                  <a:pt x="2141905" y="1168663"/>
                  <a:pt x="2071085" y="1170283"/>
                  <a:pt x="2037411" y="1168494"/>
                </a:cubicBezTo>
                <a:cubicBezTo>
                  <a:pt x="2020095" y="1221320"/>
                  <a:pt x="1996234" y="1160088"/>
                  <a:pt x="1973582" y="1163390"/>
                </a:cubicBezTo>
                <a:lnTo>
                  <a:pt x="1723017" y="1160371"/>
                </a:lnTo>
                <a:cubicBezTo>
                  <a:pt x="1711603" y="1126676"/>
                  <a:pt x="1682011" y="1185150"/>
                  <a:pt x="1678061" y="1147636"/>
                </a:cubicBezTo>
                <a:cubicBezTo>
                  <a:pt x="1665221" y="1173937"/>
                  <a:pt x="1634143" y="1137965"/>
                  <a:pt x="1609244" y="1142559"/>
                </a:cubicBezTo>
                <a:cubicBezTo>
                  <a:pt x="1602767" y="1126306"/>
                  <a:pt x="1597099" y="1127936"/>
                  <a:pt x="1588073" y="1138412"/>
                </a:cubicBezTo>
                <a:cubicBezTo>
                  <a:pt x="1508763" y="1158167"/>
                  <a:pt x="1412632" y="1092292"/>
                  <a:pt x="1377751" y="1108189"/>
                </a:cubicBezTo>
                <a:cubicBezTo>
                  <a:pt x="1359039" y="1112684"/>
                  <a:pt x="1316798" y="1124092"/>
                  <a:pt x="1269190" y="1117852"/>
                </a:cubicBezTo>
                <a:cubicBezTo>
                  <a:pt x="1244635" y="1081573"/>
                  <a:pt x="1115372" y="1098514"/>
                  <a:pt x="1092740" y="1099724"/>
                </a:cubicBezTo>
                <a:cubicBezTo>
                  <a:pt x="1043570" y="1103973"/>
                  <a:pt x="1042994" y="1144806"/>
                  <a:pt x="974176" y="1143343"/>
                </a:cubicBezTo>
                <a:cubicBezTo>
                  <a:pt x="949931" y="1089663"/>
                  <a:pt x="786126" y="1134305"/>
                  <a:pt x="748758" y="1132518"/>
                </a:cubicBezTo>
                <a:cubicBezTo>
                  <a:pt x="664227" y="1131739"/>
                  <a:pt x="552459" y="1130267"/>
                  <a:pt x="466991" y="1138669"/>
                </a:cubicBezTo>
                <a:cubicBezTo>
                  <a:pt x="432928" y="1151669"/>
                  <a:pt x="369882" y="1170698"/>
                  <a:pt x="335907" y="1182335"/>
                </a:cubicBezTo>
                <a:cubicBezTo>
                  <a:pt x="321782" y="1197573"/>
                  <a:pt x="262481" y="1180784"/>
                  <a:pt x="263136" y="1208491"/>
                </a:cubicBezTo>
                <a:cubicBezTo>
                  <a:pt x="228423" y="1169675"/>
                  <a:pt x="218751" y="1236852"/>
                  <a:pt x="162795" y="1245356"/>
                </a:cubicBezTo>
                <a:cubicBezTo>
                  <a:pt x="133519" y="1247933"/>
                  <a:pt x="83993" y="1244460"/>
                  <a:pt x="35177" y="1241336"/>
                </a:cubicBezTo>
                <a:lnTo>
                  <a:pt x="0" y="1239517"/>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Rectangle 6">
            <a:extLst>
              <a:ext uri="{FF2B5EF4-FFF2-40B4-BE49-F238E27FC236}">
                <a16:creationId xmlns:a16="http://schemas.microsoft.com/office/drawing/2014/main" id="{F669F220-DD76-466C-87A6-5024673C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90765" y="417186"/>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AC2021E0-E67B-C8C6-E914-2D4C5D324C5F}"/>
              </a:ext>
            </a:extLst>
          </p:cNvPr>
          <p:cNvPicPr>
            <a:picLocks noChangeAspect="1"/>
          </p:cNvPicPr>
          <p:nvPr/>
        </p:nvPicPr>
        <p:blipFill>
          <a:blip r:embed="rId3"/>
          <a:stretch>
            <a:fillRect/>
          </a:stretch>
        </p:blipFill>
        <p:spPr>
          <a:xfrm>
            <a:off x="5844838" y="943155"/>
            <a:ext cx="4949645" cy="4949645"/>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23" name="Ink 2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23" name="Ink 2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25" name="Rectangle 24">
            <a:extLst>
              <a:ext uri="{FF2B5EF4-FFF2-40B4-BE49-F238E27FC236}">
                <a16:creationId xmlns:a16="http://schemas.microsoft.com/office/drawing/2014/main" id="{0262E669-7774-4EAE-BBCE-F9FFE664D5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D0838CA9-6736-4868-BAC7-C020254B5B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7463" y="1144989"/>
            <a:ext cx="9677074" cy="4048564"/>
          </a:xfrm>
          <a:custGeom>
            <a:avLst/>
            <a:gdLst>
              <a:gd name="connsiteX0" fmla="*/ 0 w 8037833"/>
              <a:gd name="connsiteY0" fmla="*/ 0 h 3771414"/>
              <a:gd name="connsiteX1" fmla="*/ 8037833 w 8037833"/>
              <a:gd name="connsiteY1" fmla="*/ 702854 h 3771414"/>
              <a:gd name="connsiteX2" fmla="*/ 8037833 w 8037833"/>
              <a:gd name="connsiteY2" fmla="*/ 3110335 h 3771414"/>
              <a:gd name="connsiteX3" fmla="*/ 8034343 w 8037833"/>
              <a:gd name="connsiteY3" fmla="*/ 3109810 h 3771414"/>
              <a:gd name="connsiteX4" fmla="*/ 7877229 w 8037833"/>
              <a:gd name="connsiteY4" fmla="*/ 3131056 h 3771414"/>
              <a:gd name="connsiteX5" fmla="*/ 7807644 w 8037833"/>
              <a:gd name="connsiteY5" fmla="*/ 3086007 h 3771414"/>
              <a:gd name="connsiteX6" fmla="*/ 7607062 w 8037833"/>
              <a:gd name="connsiteY6" fmla="*/ 3074909 h 3771414"/>
              <a:gd name="connsiteX7" fmla="*/ 7351256 w 8037833"/>
              <a:gd name="connsiteY7" fmla="*/ 3263533 h 3771414"/>
              <a:gd name="connsiteX8" fmla="*/ 7241630 w 8037833"/>
              <a:gd name="connsiteY8" fmla="*/ 3245856 h 3771414"/>
              <a:gd name="connsiteX9" fmla="*/ 7197338 w 8037833"/>
              <a:gd name="connsiteY9" fmla="*/ 3211988 h 3771414"/>
              <a:gd name="connsiteX10" fmla="*/ 7180777 w 8037833"/>
              <a:gd name="connsiteY10" fmla="*/ 3210063 h 3771414"/>
              <a:gd name="connsiteX11" fmla="*/ 7146896 w 8037833"/>
              <a:gd name="connsiteY11" fmla="*/ 3244212 h 3771414"/>
              <a:gd name="connsiteX12" fmla="*/ 7101771 w 8037833"/>
              <a:gd name="connsiteY12" fmla="*/ 3244252 h 3771414"/>
              <a:gd name="connsiteX13" fmla="*/ 7047844 w 8037833"/>
              <a:gd name="connsiteY13" fmla="*/ 3291028 h 3771414"/>
              <a:gd name="connsiteX14" fmla="*/ 6869803 w 8037833"/>
              <a:gd name="connsiteY14" fmla="*/ 3307526 h 3771414"/>
              <a:gd name="connsiteX15" fmla="*/ 6819463 w 8037833"/>
              <a:gd name="connsiteY15" fmla="*/ 3355861 h 3771414"/>
              <a:gd name="connsiteX16" fmla="*/ 6797198 w 8037833"/>
              <a:gd name="connsiteY16" fmla="*/ 3365493 h 3771414"/>
              <a:gd name="connsiteX17" fmla="*/ 6760989 w 8037833"/>
              <a:gd name="connsiteY17" fmla="*/ 3411424 h 3771414"/>
              <a:gd name="connsiteX18" fmla="*/ 6633643 w 8037833"/>
              <a:gd name="connsiteY18" fmla="*/ 3335413 h 3771414"/>
              <a:gd name="connsiteX19" fmla="*/ 6462092 w 8037833"/>
              <a:gd name="connsiteY19" fmla="*/ 3360766 h 3771414"/>
              <a:gd name="connsiteX20" fmla="*/ 6303479 w 8037833"/>
              <a:gd name="connsiteY20" fmla="*/ 3307079 h 3771414"/>
              <a:gd name="connsiteX21" fmla="*/ 6210639 w 8037833"/>
              <a:gd name="connsiteY21" fmla="*/ 3322783 h 3771414"/>
              <a:gd name="connsiteX22" fmla="*/ 6184923 w 8037833"/>
              <a:gd name="connsiteY22" fmla="*/ 3365368 h 3771414"/>
              <a:gd name="connsiteX23" fmla="*/ 5949057 w 8037833"/>
              <a:gd name="connsiteY23" fmla="*/ 3366889 h 3771414"/>
              <a:gd name="connsiteX24" fmla="*/ 5891274 w 8037833"/>
              <a:gd name="connsiteY24" fmla="*/ 3384918 h 3771414"/>
              <a:gd name="connsiteX25" fmla="*/ 5835383 w 8037833"/>
              <a:gd name="connsiteY25" fmla="*/ 3364766 h 3771414"/>
              <a:gd name="connsiteX26" fmla="*/ 5746050 w 8037833"/>
              <a:gd name="connsiteY26" fmla="*/ 3413379 h 3771414"/>
              <a:gd name="connsiteX27" fmla="*/ 5613670 w 8037833"/>
              <a:gd name="connsiteY27" fmla="*/ 3415908 h 3771414"/>
              <a:gd name="connsiteX28" fmla="*/ 5535334 w 8037833"/>
              <a:gd name="connsiteY28" fmla="*/ 3424281 h 3771414"/>
              <a:gd name="connsiteX29" fmla="*/ 5506940 w 8037833"/>
              <a:gd name="connsiteY29" fmla="*/ 3438236 h 3771414"/>
              <a:gd name="connsiteX30" fmla="*/ 5466372 w 8037833"/>
              <a:gd name="connsiteY30" fmla="*/ 3450482 h 3771414"/>
              <a:gd name="connsiteX31" fmla="*/ 5395833 w 8037833"/>
              <a:gd name="connsiteY31" fmla="*/ 3480431 h 3771414"/>
              <a:gd name="connsiteX32" fmla="*/ 5299224 w 8037833"/>
              <a:gd name="connsiteY32" fmla="*/ 3506167 h 3771414"/>
              <a:gd name="connsiteX33" fmla="*/ 5223043 w 8037833"/>
              <a:gd name="connsiteY33" fmla="*/ 3478901 h 3771414"/>
              <a:gd name="connsiteX34" fmla="*/ 5217733 w 8037833"/>
              <a:gd name="connsiteY34" fmla="*/ 3487700 h 3771414"/>
              <a:gd name="connsiteX35" fmla="*/ 5167992 w 8037833"/>
              <a:gd name="connsiteY35" fmla="*/ 3491322 h 3771414"/>
              <a:gd name="connsiteX36" fmla="*/ 4987020 w 8037833"/>
              <a:gd name="connsiteY36" fmla="*/ 3448500 h 3771414"/>
              <a:gd name="connsiteX37" fmla="*/ 4890003 w 8037833"/>
              <a:gd name="connsiteY37" fmla="*/ 3457111 h 3771414"/>
              <a:gd name="connsiteX38" fmla="*/ 4856654 w 8037833"/>
              <a:gd name="connsiteY38" fmla="*/ 3469117 h 3771414"/>
              <a:gd name="connsiteX39" fmla="*/ 4800711 w 8037833"/>
              <a:gd name="connsiteY39" fmla="*/ 3488678 h 3771414"/>
              <a:gd name="connsiteX40" fmla="*/ 4761569 w 8037833"/>
              <a:gd name="connsiteY40" fmla="*/ 3525340 h 3771414"/>
              <a:gd name="connsiteX41" fmla="*/ 4713734 w 8037833"/>
              <a:gd name="connsiteY41" fmla="*/ 3532961 h 3771414"/>
              <a:gd name="connsiteX42" fmla="*/ 4699169 w 8037833"/>
              <a:gd name="connsiteY42" fmla="*/ 3506225 h 3771414"/>
              <a:gd name="connsiteX43" fmla="*/ 4649120 w 8037833"/>
              <a:gd name="connsiteY43" fmla="*/ 3523629 h 3771414"/>
              <a:gd name="connsiteX44" fmla="*/ 4573578 w 8037833"/>
              <a:gd name="connsiteY44" fmla="*/ 3553160 h 3771414"/>
              <a:gd name="connsiteX45" fmla="*/ 4529117 w 8037833"/>
              <a:gd name="connsiteY45" fmla="*/ 3562829 h 3771414"/>
              <a:gd name="connsiteX46" fmla="*/ 4408641 w 8037833"/>
              <a:gd name="connsiteY46" fmla="*/ 3597237 h 3771414"/>
              <a:gd name="connsiteX47" fmla="*/ 4288710 w 8037833"/>
              <a:gd name="connsiteY47" fmla="*/ 3637793 h 3771414"/>
              <a:gd name="connsiteX48" fmla="*/ 4234393 w 8037833"/>
              <a:gd name="connsiteY48" fmla="*/ 3691813 h 3771414"/>
              <a:gd name="connsiteX49" fmla="*/ 4227541 w 8037833"/>
              <a:gd name="connsiteY49" fmla="*/ 3694215 h 3771414"/>
              <a:gd name="connsiteX50" fmla="*/ 4208725 w 8037833"/>
              <a:gd name="connsiteY50" fmla="*/ 3692078 h 3771414"/>
              <a:gd name="connsiteX51" fmla="*/ 4201632 w 8037833"/>
              <a:gd name="connsiteY51" fmla="*/ 3689839 h 3771414"/>
              <a:gd name="connsiteX52" fmla="*/ 4191289 w 8037833"/>
              <a:gd name="connsiteY52" fmla="*/ 3689617 h 3771414"/>
              <a:gd name="connsiteX53" fmla="*/ 4191039 w 8037833"/>
              <a:gd name="connsiteY53" fmla="*/ 3690068 h 3771414"/>
              <a:gd name="connsiteX54" fmla="*/ 4181340 w 8037833"/>
              <a:gd name="connsiteY54" fmla="*/ 3688966 h 3771414"/>
              <a:gd name="connsiteX55" fmla="*/ 4133816 w 8037833"/>
              <a:gd name="connsiteY55" fmla="*/ 3677802 h 3771414"/>
              <a:gd name="connsiteX56" fmla="*/ 4071732 w 8037833"/>
              <a:gd name="connsiteY56" fmla="*/ 3719750 h 3771414"/>
              <a:gd name="connsiteX57" fmla="*/ 4045924 w 8037833"/>
              <a:gd name="connsiteY57" fmla="*/ 3726641 h 3771414"/>
              <a:gd name="connsiteX58" fmla="*/ 4032171 w 8037833"/>
              <a:gd name="connsiteY58" fmla="*/ 3732760 h 3771414"/>
              <a:gd name="connsiteX59" fmla="*/ 4031335 w 8037833"/>
              <a:gd name="connsiteY59" fmla="*/ 3734716 h 3771414"/>
              <a:gd name="connsiteX60" fmla="*/ 3985774 w 8037833"/>
              <a:gd name="connsiteY60" fmla="*/ 3723784 h 3771414"/>
              <a:gd name="connsiteX61" fmla="*/ 3979769 w 8037833"/>
              <a:gd name="connsiteY61" fmla="*/ 3726006 h 3771414"/>
              <a:gd name="connsiteX62" fmla="*/ 3950014 w 8037833"/>
              <a:gd name="connsiteY62" fmla="*/ 3714179 h 3771414"/>
              <a:gd name="connsiteX63" fmla="*/ 3934671 w 8037833"/>
              <a:gd name="connsiteY63" fmla="*/ 3710576 h 3771414"/>
              <a:gd name="connsiteX64" fmla="*/ 3930274 w 8037833"/>
              <a:gd name="connsiteY64" fmla="*/ 3704385 h 3771414"/>
              <a:gd name="connsiteX65" fmla="*/ 3907660 w 8037833"/>
              <a:gd name="connsiteY65" fmla="*/ 3701693 h 3771414"/>
              <a:gd name="connsiteX66" fmla="*/ 3905087 w 8037833"/>
              <a:gd name="connsiteY66" fmla="*/ 3703335 h 3771414"/>
              <a:gd name="connsiteX67" fmla="*/ 3886347 w 8037833"/>
              <a:gd name="connsiteY67" fmla="*/ 3693857 h 3771414"/>
              <a:gd name="connsiteX68" fmla="*/ 3870533 w 8037833"/>
              <a:gd name="connsiteY68" fmla="*/ 3677142 h 3771414"/>
              <a:gd name="connsiteX69" fmla="*/ 3678563 w 8037833"/>
              <a:gd name="connsiteY69" fmla="*/ 3681723 h 3771414"/>
              <a:gd name="connsiteX70" fmla="*/ 3511920 w 8037833"/>
              <a:gd name="connsiteY70" fmla="*/ 3609378 h 3771414"/>
              <a:gd name="connsiteX71" fmla="*/ 3407752 w 8037833"/>
              <a:gd name="connsiteY71" fmla="*/ 3613827 h 3771414"/>
              <a:gd name="connsiteX72" fmla="*/ 3373519 w 8037833"/>
              <a:gd name="connsiteY72" fmla="*/ 3653022 h 3771414"/>
              <a:gd name="connsiteX73" fmla="*/ 3114267 w 8037833"/>
              <a:gd name="connsiteY73" fmla="*/ 3626220 h 3771414"/>
              <a:gd name="connsiteX74" fmla="*/ 3048270 w 8037833"/>
              <a:gd name="connsiteY74" fmla="*/ 3637186 h 3771414"/>
              <a:gd name="connsiteX75" fmla="*/ 2989722 w 8037833"/>
              <a:gd name="connsiteY75" fmla="*/ 3610467 h 3771414"/>
              <a:gd name="connsiteX76" fmla="*/ 2965734 w 8037833"/>
              <a:gd name="connsiteY76" fmla="*/ 3622913 h 3771414"/>
              <a:gd name="connsiteX77" fmla="*/ 2961603 w 8037833"/>
              <a:gd name="connsiteY77" fmla="*/ 3625458 h 3771414"/>
              <a:gd name="connsiteX78" fmla="*/ 2944959 w 8037833"/>
              <a:gd name="connsiteY78" fmla="*/ 3626960 h 3771414"/>
              <a:gd name="connsiteX79" fmla="*/ 2940402 w 8037833"/>
              <a:gd name="connsiteY79" fmla="*/ 3638237 h 3771414"/>
              <a:gd name="connsiteX80" fmla="*/ 2915449 w 8037833"/>
              <a:gd name="connsiteY80" fmla="*/ 3648276 h 3771414"/>
              <a:gd name="connsiteX81" fmla="*/ 2884777 w 8037833"/>
              <a:gd name="connsiteY81" fmla="*/ 3648012 h 3771414"/>
              <a:gd name="connsiteX82" fmla="*/ 2739034 w 8037833"/>
              <a:gd name="connsiteY82" fmla="*/ 3634633 h 3771414"/>
              <a:gd name="connsiteX83" fmla="*/ 2651827 w 8037833"/>
              <a:gd name="connsiteY83" fmla="*/ 3633543 h 3771414"/>
              <a:gd name="connsiteX84" fmla="*/ 2618680 w 8037833"/>
              <a:gd name="connsiteY84" fmla="*/ 3643992 h 3771414"/>
              <a:gd name="connsiteX85" fmla="*/ 2572404 w 8037833"/>
              <a:gd name="connsiteY85" fmla="*/ 3651280 h 3771414"/>
              <a:gd name="connsiteX86" fmla="*/ 2490721 w 8037833"/>
              <a:gd name="connsiteY86" fmla="*/ 3672550 h 3771414"/>
              <a:gd name="connsiteX87" fmla="*/ 2381001 w 8037833"/>
              <a:gd name="connsiteY87" fmla="*/ 3686506 h 3771414"/>
              <a:gd name="connsiteX88" fmla="*/ 2301172 w 8037833"/>
              <a:gd name="connsiteY88" fmla="*/ 3650290 h 3771414"/>
              <a:gd name="connsiteX89" fmla="*/ 2294102 w 8037833"/>
              <a:gd name="connsiteY89" fmla="*/ 3658388 h 3771414"/>
              <a:gd name="connsiteX90" fmla="*/ 2238966 w 8037833"/>
              <a:gd name="connsiteY90" fmla="*/ 3656014 h 3771414"/>
              <a:gd name="connsiteX91" fmla="*/ 2046240 w 8037833"/>
              <a:gd name="connsiteY91" fmla="*/ 3591772 h 3771414"/>
              <a:gd name="connsiteX92" fmla="*/ 1938480 w 8037833"/>
              <a:gd name="connsiteY92" fmla="*/ 3588676 h 3771414"/>
              <a:gd name="connsiteX93" fmla="*/ 1900166 w 8037833"/>
              <a:gd name="connsiteY93" fmla="*/ 3596595 h 3771414"/>
              <a:gd name="connsiteX94" fmla="*/ 1835976 w 8037833"/>
              <a:gd name="connsiteY94" fmla="*/ 3609302 h 3771414"/>
              <a:gd name="connsiteX95" fmla="*/ 1787830 w 8037833"/>
              <a:gd name="connsiteY95" fmla="*/ 3641005 h 3771414"/>
              <a:gd name="connsiteX96" fmla="*/ 1734224 w 8037833"/>
              <a:gd name="connsiteY96" fmla="*/ 3642830 h 3771414"/>
              <a:gd name="connsiteX97" fmla="*/ 1721989 w 8037833"/>
              <a:gd name="connsiteY97" fmla="*/ 3614535 h 3771414"/>
              <a:gd name="connsiteX98" fmla="*/ 1664576 w 8037833"/>
              <a:gd name="connsiteY98" fmla="*/ 3625809 h 3771414"/>
              <a:gd name="connsiteX99" fmla="*/ 1577459 w 8037833"/>
              <a:gd name="connsiteY99" fmla="*/ 3646061 h 3771414"/>
              <a:gd name="connsiteX100" fmla="*/ 1527269 w 8037833"/>
              <a:gd name="connsiteY100" fmla="*/ 3650325 h 3771414"/>
              <a:gd name="connsiteX101" fmla="*/ 1390118 w 8037833"/>
              <a:gd name="connsiteY101" fmla="*/ 3670026 h 3771414"/>
              <a:gd name="connsiteX102" fmla="*/ 1252698 w 8037833"/>
              <a:gd name="connsiteY102" fmla="*/ 3695899 h 3771414"/>
              <a:gd name="connsiteX103" fmla="*/ 1171039 w 8037833"/>
              <a:gd name="connsiteY103" fmla="*/ 3745879 h 3771414"/>
              <a:gd name="connsiteX104" fmla="*/ 1058106 w 8037833"/>
              <a:gd name="connsiteY104" fmla="*/ 3763403 h 3771414"/>
              <a:gd name="connsiteX105" fmla="*/ 1039167 w 8037833"/>
              <a:gd name="connsiteY105" fmla="*/ 3771414 h 3771414"/>
              <a:gd name="connsiteX106" fmla="*/ 1012958 w 8037833"/>
              <a:gd name="connsiteY106" fmla="*/ 3766443 h 3771414"/>
              <a:gd name="connsiteX107" fmla="*/ 907906 w 8037833"/>
              <a:gd name="connsiteY107" fmla="*/ 3744915 h 3771414"/>
              <a:gd name="connsiteX108" fmla="*/ 825226 w 8037833"/>
              <a:gd name="connsiteY108" fmla="*/ 3713606 h 3771414"/>
              <a:gd name="connsiteX109" fmla="*/ 722264 w 8037833"/>
              <a:gd name="connsiteY109" fmla="*/ 3734849 h 3771414"/>
              <a:gd name="connsiteX110" fmla="*/ 659460 w 8037833"/>
              <a:gd name="connsiteY110" fmla="*/ 3727666 h 3771414"/>
              <a:gd name="connsiteX111" fmla="*/ 556552 w 8037833"/>
              <a:gd name="connsiteY111" fmla="*/ 3685171 h 3771414"/>
              <a:gd name="connsiteX112" fmla="*/ 421042 w 8037833"/>
              <a:gd name="connsiteY112" fmla="*/ 3697149 h 3771414"/>
              <a:gd name="connsiteX113" fmla="*/ 393295 w 8037833"/>
              <a:gd name="connsiteY113" fmla="*/ 3740334 h 3771414"/>
              <a:gd name="connsiteX114" fmla="*/ 355918 w 8037833"/>
              <a:gd name="connsiteY114" fmla="*/ 3766409 h 3771414"/>
              <a:gd name="connsiteX115" fmla="*/ 339711 w 8037833"/>
              <a:gd name="connsiteY115" fmla="*/ 3705479 h 3771414"/>
              <a:gd name="connsiteX116" fmla="*/ 222239 w 8037833"/>
              <a:gd name="connsiteY116" fmla="*/ 3659572 h 3771414"/>
              <a:gd name="connsiteX117" fmla="*/ 163578 w 8037833"/>
              <a:gd name="connsiteY117" fmla="*/ 3643529 h 3771414"/>
              <a:gd name="connsiteX118" fmla="*/ 72220 w 8037833"/>
              <a:gd name="connsiteY118" fmla="*/ 3632509 h 3771414"/>
              <a:gd name="connsiteX119" fmla="*/ 44395 w 8037833"/>
              <a:gd name="connsiteY119" fmla="*/ 3626692 h 3771414"/>
              <a:gd name="connsiteX120" fmla="*/ 1962 w 8037833"/>
              <a:gd name="connsiteY120" fmla="*/ 3623185 h 3771414"/>
              <a:gd name="connsiteX121" fmla="*/ 0 w 8037833"/>
              <a:gd name="connsiteY121" fmla="*/ 3622498 h 3771414"/>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84923 w 8037833"/>
              <a:gd name="connsiteY22" fmla="*/ 3378131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11920 w 8037833"/>
              <a:gd name="connsiteY70" fmla="*/ 3622141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381001 w 8037833"/>
              <a:gd name="connsiteY87" fmla="*/ 369926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84923 w 8037833"/>
              <a:gd name="connsiteY22" fmla="*/ 3378131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381001 w 8037833"/>
              <a:gd name="connsiteY87" fmla="*/ 369926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84923 w 8037833"/>
              <a:gd name="connsiteY22" fmla="*/ 3378131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381001 w 8037833"/>
              <a:gd name="connsiteY87" fmla="*/ 369926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84923 w 8037833"/>
              <a:gd name="connsiteY22" fmla="*/ 3378131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34393 w 8037833"/>
              <a:gd name="connsiteY47" fmla="*/ 3704576 h 3784177"/>
              <a:gd name="connsiteX48" fmla="*/ 4227541 w 8037833"/>
              <a:gd name="connsiteY48" fmla="*/ 3706978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46240 w 8037833"/>
              <a:gd name="connsiteY90" fmla="*/ 3604535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697934 h 3784177"/>
              <a:gd name="connsiteX111" fmla="*/ 421042 w 8037833"/>
              <a:gd name="connsiteY111" fmla="*/ 3709912 h 3784177"/>
              <a:gd name="connsiteX112" fmla="*/ 393295 w 8037833"/>
              <a:gd name="connsiteY112" fmla="*/ 3753097 h 3784177"/>
              <a:gd name="connsiteX113" fmla="*/ 355918 w 8037833"/>
              <a:gd name="connsiteY113" fmla="*/ 3779172 h 3784177"/>
              <a:gd name="connsiteX114" fmla="*/ 339711 w 8037833"/>
              <a:gd name="connsiteY114" fmla="*/ 3718242 h 3784177"/>
              <a:gd name="connsiteX115" fmla="*/ 222239 w 8037833"/>
              <a:gd name="connsiteY115" fmla="*/ 3672335 h 3784177"/>
              <a:gd name="connsiteX116" fmla="*/ 163578 w 8037833"/>
              <a:gd name="connsiteY116" fmla="*/ 3656292 h 3784177"/>
              <a:gd name="connsiteX117" fmla="*/ 72220 w 8037833"/>
              <a:gd name="connsiteY117" fmla="*/ 3645272 h 3784177"/>
              <a:gd name="connsiteX118" fmla="*/ 44395 w 8037833"/>
              <a:gd name="connsiteY118" fmla="*/ 3639455 h 3784177"/>
              <a:gd name="connsiteX119" fmla="*/ 1962 w 8037833"/>
              <a:gd name="connsiteY119" fmla="*/ 3635948 h 3784177"/>
              <a:gd name="connsiteX120" fmla="*/ 0 w 8037833"/>
              <a:gd name="connsiteY120" fmla="*/ 3635261 h 3784177"/>
              <a:gd name="connsiteX121" fmla="*/ 0 w 8037833"/>
              <a:gd name="connsiteY121" fmla="*/ 12763 h 3784177"/>
              <a:gd name="connsiteX0" fmla="*/ 0 w 8037833"/>
              <a:gd name="connsiteY0" fmla="*/ 12763 h 3823683"/>
              <a:gd name="connsiteX1" fmla="*/ 8037833 w 8037833"/>
              <a:gd name="connsiteY1" fmla="*/ 0 h 3823683"/>
              <a:gd name="connsiteX2" fmla="*/ 8037833 w 8037833"/>
              <a:gd name="connsiteY2" fmla="*/ 3123098 h 3823683"/>
              <a:gd name="connsiteX3" fmla="*/ 8034343 w 8037833"/>
              <a:gd name="connsiteY3" fmla="*/ 3122573 h 3823683"/>
              <a:gd name="connsiteX4" fmla="*/ 7877229 w 8037833"/>
              <a:gd name="connsiteY4" fmla="*/ 3143819 h 3823683"/>
              <a:gd name="connsiteX5" fmla="*/ 7752740 w 8037833"/>
              <a:gd name="connsiteY5" fmla="*/ 3181149 h 3823683"/>
              <a:gd name="connsiteX6" fmla="*/ 7588760 w 8037833"/>
              <a:gd name="connsiteY6" fmla="*/ 3183782 h 3823683"/>
              <a:gd name="connsiteX7" fmla="*/ 7351256 w 8037833"/>
              <a:gd name="connsiteY7" fmla="*/ 3276296 h 3823683"/>
              <a:gd name="connsiteX8" fmla="*/ 7241630 w 8037833"/>
              <a:gd name="connsiteY8" fmla="*/ 3258619 h 3823683"/>
              <a:gd name="connsiteX9" fmla="*/ 7197338 w 8037833"/>
              <a:gd name="connsiteY9" fmla="*/ 3224751 h 3823683"/>
              <a:gd name="connsiteX10" fmla="*/ 7180777 w 8037833"/>
              <a:gd name="connsiteY10" fmla="*/ 3222826 h 3823683"/>
              <a:gd name="connsiteX11" fmla="*/ 7146896 w 8037833"/>
              <a:gd name="connsiteY11" fmla="*/ 3256975 h 3823683"/>
              <a:gd name="connsiteX12" fmla="*/ 7101771 w 8037833"/>
              <a:gd name="connsiteY12" fmla="*/ 3257015 h 3823683"/>
              <a:gd name="connsiteX13" fmla="*/ 7047844 w 8037833"/>
              <a:gd name="connsiteY13" fmla="*/ 3303791 h 3823683"/>
              <a:gd name="connsiteX14" fmla="*/ 6912506 w 8037833"/>
              <a:gd name="connsiteY14" fmla="*/ 3361478 h 3823683"/>
              <a:gd name="connsiteX15" fmla="*/ 6819463 w 8037833"/>
              <a:gd name="connsiteY15" fmla="*/ 3368624 h 3823683"/>
              <a:gd name="connsiteX16" fmla="*/ 6797198 w 8037833"/>
              <a:gd name="connsiteY16" fmla="*/ 3378256 h 3823683"/>
              <a:gd name="connsiteX17" fmla="*/ 6718286 w 8037833"/>
              <a:gd name="connsiteY17" fmla="*/ 3382997 h 3823683"/>
              <a:gd name="connsiteX18" fmla="*/ 6609242 w 8037833"/>
              <a:gd name="connsiteY18" fmla="*/ 3355040 h 3823683"/>
              <a:gd name="connsiteX19" fmla="*/ 6462092 w 8037833"/>
              <a:gd name="connsiteY19" fmla="*/ 3373529 h 3823683"/>
              <a:gd name="connsiteX20" fmla="*/ 6303479 w 8037833"/>
              <a:gd name="connsiteY20" fmla="*/ 3319842 h 3823683"/>
              <a:gd name="connsiteX21" fmla="*/ 6210639 w 8037833"/>
              <a:gd name="connsiteY21" fmla="*/ 3335546 h 3823683"/>
              <a:gd name="connsiteX22" fmla="*/ 6111718 w 8037833"/>
              <a:gd name="connsiteY22" fmla="*/ 3357536 h 3823683"/>
              <a:gd name="connsiteX23" fmla="*/ 5949057 w 8037833"/>
              <a:gd name="connsiteY23" fmla="*/ 3379652 h 3823683"/>
              <a:gd name="connsiteX24" fmla="*/ 5891274 w 8037833"/>
              <a:gd name="connsiteY24" fmla="*/ 3397681 h 3823683"/>
              <a:gd name="connsiteX25" fmla="*/ 5835383 w 8037833"/>
              <a:gd name="connsiteY25" fmla="*/ 3377529 h 3823683"/>
              <a:gd name="connsiteX26" fmla="*/ 5746050 w 8037833"/>
              <a:gd name="connsiteY26" fmla="*/ 3426142 h 3823683"/>
              <a:gd name="connsiteX27" fmla="*/ 5613670 w 8037833"/>
              <a:gd name="connsiteY27" fmla="*/ 3428671 h 3823683"/>
              <a:gd name="connsiteX28" fmla="*/ 5535334 w 8037833"/>
              <a:gd name="connsiteY28" fmla="*/ 3437044 h 3823683"/>
              <a:gd name="connsiteX29" fmla="*/ 5506940 w 8037833"/>
              <a:gd name="connsiteY29" fmla="*/ 3450999 h 3823683"/>
              <a:gd name="connsiteX30" fmla="*/ 5466372 w 8037833"/>
              <a:gd name="connsiteY30" fmla="*/ 3463245 h 3823683"/>
              <a:gd name="connsiteX31" fmla="*/ 5395833 w 8037833"/>
              <a:gd name="connsiteY31" fmla="*/ 3493194 h 3823683"/>
              <a:gd name="connsiteX32" fmla="*/ 5299224 w 8037833"/>
              <a:gd name="connsiteY32" fmla="*/ 3518930 h 3823683"/>
              <a:gd name="connsiteX33" fmla="*/ 5223043 w 8037833"/>
              <a:gd name="connsiteY33" fmla="*/ 3491664 h 3823683"/>
              <a:gd name="connsiteX34" fmla="*/ 5217733 w 8037833"/>
              <a:gd name="connsiteY34" fmla="*/ 3500463 h 3823683"/>
              <a:gd name="connsiteX35" fmla="*/ 5167992 w 8037833"/>
              <a:gd name="connsiteY35" fmla="*/ 3504085 h 3823683"/>
              <a:gd name="connsiteX36" fmla="*/ 4987020 w 8037833"/>
              <a:gd name="connsiteY36" fmla="*/ 3461263 h 3823683"/>
              <a:gd name="connsiteX37" fmla="*/ 4890003 w 8037833"/>
              <a:gd name="connsiteY37" fmla="*/ 3469874 h 3823683"/>
              <a:gd name="connsiteX38" fmla="*/ 4856654 w 8037833"/>
              <a:gd name="connsiteY38" fmla="*/ 3481880 h 3823683"/>
              <a:gd name="connsiteX39" fmla="*/ 4800711 w 8037833"/>
              <a:gd name="connsiteY39" fmla="*/ 3501441 h 3823683"/>
              <a:gd name="connsiteX40" fmla="*/ 4761569 w 8037833"/>
              <a:gd name="connsiteY40" fmla="*/ 3538103 h 3823683"/>
              <a:gd name="connsiteX41" fmla="*/ 4713734 w 8037833"/>
              <a:gd name="connsiteY41" fmla="*/ 3545724 h 3823683"/>
              <a:gd name="connsiteX42" fmla="*/ 4699169 w 8037833"/>
              <a:gd name="connsiteY42" fmla="*/ 3518988 h 3823683"/>
              <a:gd name="connsiteX43" fmla="*/ 4649120 w 8037833"/>
              <a:gd name="connsiteY43" fmla="*/ 3536392 h 3823683"/>
              <a:gd name="connsiteX44" fmla="*/ 4573578 w 8037833"/>
              <a:gd name="connsiteY44" fmla="*/ 3565923 h 3823683"/>
              <a:gd name="connsiteX45" fmla="*/ 4529117 w 8037833"/>
              <a:gd name="connsiteY45" fmla="*/ 3575592 h 3823683"/>
              <a:gd name="connsiteX46" fmla="*/ 4408641 w 8037833"/>
              <a:gd name="connsiteY46" fmla="*/ 3610000 h 3823683"/>
              <a:gd name="connsiteX47" fmla="*/ 4234393 w 8037833"/>
              <a:gd name="connsiteY47" fmla="*/ 3704576 h 3823683"/>
              <a:gd name="connsiteX48" fmla="*/ 4258044 w 8037833"/>
              <a:gd name="connsiteY48" fmla="*/ 3823683 h 3823683"/>
              <a:gd name="connsiteX49" fmla="*/ 4208725 w 8037833"/>
              <a:gd name="connsiteY49" fmla="*/ 3704841 h 3823683"/>
              <a:gd name="connsiteX50" fmla="*/ 4201632 w 8037833"/>
              <a:gd name="connsiteY50" fmla="*/ 3702602 h 3823683"/>
              <a:gd name="connsiteX51" fmla="*/ 4191289 w 8037833"/>
              <a:gd name="connsiteY51" fmla="*/ 3702380 h 3823683"/>
              <a:gd name="connsiteX52" fmla="*/ 4191039 w 8037833"/>
              <a:gd name="connsiteY52" fmla="*/ 3702831 h 3823683"/>
              <a:gd name="connsiteX53" fmla="*/ 4181340 w 8037833"/>
              <a:gd name="connsiteY53" fmla="*/ 3701729 h 3823683"/>
              <a:gd name="connsiteX54" fmla="*/ 4133816 w 8037833"/>
              <a:gd name="connsiteY54" fmla="*/ 3690565 h 3823683"/>
              <a:gd name="connsiteX55" fmla="*/ 4071732 w 8037833"/>
              <a:gd name="connsiteY55" fmla="*/ 3732513 h 3823683"/>
              <a:gd name="connsiteX56" fmla="*/ 4045924 w 8037833"/>
              <a:gd name="connsiteY56" fmla="*/ 3739404 h 3823683"/>
              <a:gd name="connsiteX57" fmla="*/ 4032171 w 8037833"/>
              <a:gd name="connsiteY57" fmla="*/ 3745523 h 3823683"/>
              <a:gd name="connsiteX58" fmla="*/ 4031335 w 8037833"/>
              <a:gd name="connsiteY58" fmla="*/ 3747479 h 3823683"/>
              <a:gd name="connsiteX59" fmla="*/ 3985774 w 8037833"/>
              <a:gd name="connsiteY59" fmla="*/ 3736547 h 3823683"/>
              <a:gd name="connsiteX60" fmla="*/ 3979769 w 8037833"/>
              <a:gd name="connsiteY60" fmla="*/ 3738769 h 3823683"/>
              <a:gd name="connsiteX61" fmla="*/ 3950014 w 8037833"/>
              <a:gd name="connsiteY61" fmla="*/ 3726942 h 3823683"/>
              <a:gd name="connsiteX62" fmla="*/ 3934671 w 8037833"/>
              <a:gd name="connsiteY62" fmla="*/ 3723339 h 3823683"/>
              <a:gd name="connsiteX63" fmla="*/ 3930274 w 8037833"/>
              <a:gd name="connsiteY63" fmla="*/ 3717148 h 3823683"/>
              <a:gd name="connsiteX64" fmla="*/ 3907660 w 8037833"/>
              <a:gd name="connsiteY64" fmla="*/ 3714456 h 3823683"/>
              <a:gd name="connsiteX65" fmla="*/ 3905087 w 8037833"/>
              <a:gd name="connsiteY65" fmla="*/ 3716098 h 3823683"/>
              <a:gd name="connsiteX66" fmla="*/ 3886347 w 8037833"/>
              <a:gd name="connsiteY66" fmla="*/ 3706620 h 3823683"/>
              <a:gd name="connsiteX67" fmla="*/ 3870533 w 8037833"/>
              <a:gd name="connsiteY67" fmla="*/ 3689905 h 3823683"/>
              <a:gd name="connsiteX68" fmla="*/ 3678563 w 8037833"/>
              <a:gd name="connsiteY68" fmla="*/ 3694486 h 3823683"/>
              <a:gd name="connsiteX69" fmla="*/ 3524121 w 8037833"/>
              <a:gd name="connsiteY69" fmla="*/ 3642736 h 3823683"/>
              <a:gd name="connsiteX70" fmla="*/ 3407752 w 8037833"/>
              <a:gd name="connsiteY70" fmla="*/ 3626590 h 3823683"/>
              <a:gd name="connsiteX71" fmla="*/ 3373519 w 8037833"/>
              <a:gd name="connsiteY71" fmla="*/ 3665785 h 3823683"/>
              <a:gd name="connsiteX72" fmla="*/ 3114267 w 8037833"/>
              <a:gd name="connsiteY72" fmla="*/ 3638983 h 3823683"/>
              <a:gd name="connsiteX73" fmla="*/ 3048270 w 8037833"/>
              <a:gd name="connsiteY73" fmla="*/ 3649949 h 3823683"/>
              <a:gd name="connsiteX74" fmla="*/ 2989722 w 8037833"/>
              <a:gd name="connsiteY74" fmla="*/ 3623230 h 3823683"/>
              <a:gd name="connsiteX75" fmla="*/ 2965734 w 8037833"/>
              <a:gd name="connsiteY75" fmla="*/ 3635676 h 3823683"/>
              <a:gd name="connsiteX76" fmla="*/ 2961603 w 8037833"/>
              <a:gd name="connsiteY76" fmla="*/ 3638221 h 3823683"/>
              <a:gd name="connsiteX77" fmla="*/ 2944959 w 8037833"/>
              <a:gd name="connsiteY77" fmla="*/ 3639723 h 3823683"/>
              <a:gd name="connsiteX78" fmla="*/ 2940402 w 8037833"/>
              <a:gd name="connsiteY78" fmla="*/ 3651000 h 3823683"/>
              <a:gd name="connsiteX79" fmla="*/ 2915449 w 8037833"/>
              <a:gd name="connsiteY79" fmla="*/ 3661039 h 3823683"/>
              <a:gd name="connsiteX80" fmla="*/ 2884777 w 8037833"/>
              <a:gd name="connsiteY80" fmla="*/ 3660775 h 3823683"/>
              <a:gd name="connsiteX81" fmla="*/ 2739034 w 8037833"/>
              <a:gd name="connsiteY81" fmla="*/ 3647396 h 3823683"/>
              <a:gd name="connsiteX82" fmla="*/ 2651827 w 8037833"/>
              <a:gd name="connsiteY82" fmla="*/ 3646306 h 3823683"/>
              <a:gd name="connsiteX83" fmla="*/ 2618680 w 8037833"/>
              <a:gd name="connsiteY83" fmla="*/ 3656755 h 3823683"/>
              <a:gd name="connsiteX84" fmla="*/ 2572404 w 8037833"/>
              <a:gd name="connsiteY84" fmla="*/ 3664043 h 3823683"/>
              <a:gd name="connsiteX85" fmla="*/ 2490721 w 8037833"/>
              <a:gd name="connsiteY85" fmla="*/ 3685313 h 3823683"/>
              <a:gd name="connsiteX86" fmla="*/ 2423704 w 8037833"/>
              <a:gd name="connsiteY86" fmla="*/ 3658079 h 3823683"/>
              <a:gd name="connsiteX87" fmla="*/ 2301172 w 8037833"/>
              <a:gd name="connsiteY87" fmla="*/ 3663053 h 3823683"/>
              <a:gd name="connsiteX88" fmla="*/ 2294102 w 8037833"/>
              <a:gd name="connsiteY88" fmla="*/ 3671151 h 3823683"/>
              <a:gd name="connsiteX89" fmla="*/ 2238966 w 8037833"/>
              <a:gd name="connsiteY89" fmla="*/ 3668777 h 3823683"/>
              <a:gd name="connsiteX90" fmla="*/ 2046240 w 8037833"/>
              <a:gd name="connsiteY90" fmla="*/ 3604535 h 3823683"/>
              <a:gd name="connsiteX91" fmla="*/ 1938480 w 8037833"/>
              <a:gd name="connsiteY91" fmla="*/ 3601439 h 3823683"/>
              <a:gd name="connsiteX92" fmla="*/ 1900166 w 8037833"/>
              <a:gd name="connsiteY92" fmla="*/ 3609358 h 3823683"/>
              <a:gd name="connsiteX93" fmla="*/ 1835976 w 8037833"/>
              <a:gd name="connsiteY93" fmla="*/ 3622065 h 3823683"/>
              <a:gd name="connsiteX94" fmla="*/ 1787830 w 8037833"/>
              <a:gd name="connsiteY94" fmla="*/ 3653768 h 3823683"/>
              <a:gd name="connsiteX95" fmla="*/ 1734224 w 8037833"/>
              <a:gd name="connsiteY95" fmla="*/ 3655593 h 3823683"/>
              <a:gd name="connsiteX96" fmla="*/ 1721989 w 8037833"/>
              <a:gd name="connsiteY96" fmla="*/ 3627298 h 3823683"/>
              <a:gd name="connsiteX97" fmla="*/ 1664576 w 8037833"/>
              <a:gd name="connsiteY97" fmla="*/ 3638572 h 3823683"/>
              <a:gd name="connsiteX98" fmla="*/ 1577459 w 8037833"/>
              <a:gd name="connsiteY98" fmla="*/ 3658824 h 3823683"/>
              <a:gd name="connsiteX99" fmla="*/ 1527269 w 8037833"/>
              <a:gd name="connsiteY99" fmla="*/ 3663088 h 3823683"/>
              <a:gd name="connsiteX100" fmla="*/ 1390118 w 8037833"/>
              <a:gd name="connsiteY100" fmla="*/ 3682789 h 3823683"/>
              <a:gd name="connsiteX101" fmla="*/ 1252698 w 8037833"/>
              <a:gd name="connsiteY101" fmla="*/ 3708662 h 3823683"/>
              <a:gd name="connsiteX102" fmla="*/ 1171039 w 8037833"/>
              <a:gd name="connsiteY102" fmla="*/ 3758642 h 3823683"/>
              <a:gd name="connsiteX103" fmla="*/ 1058106 w 8037833"/>
              <a:gd name="connsiteY103" fmla="*/ 3776166 h 3823683"/>
              <a:gd name="connsiteX104" fmla="*/ 1039167 w 8037833"/>
              <a:gd name="connsiteY104" fmla="*/ 3784177 h 3823683"/>
              <a:gd name="connsiteX105" fmla="*/ 1012958 w 8037833"/>
              <a:gd name="connsiteY105" fmla="*/ 3779206 h 3823683"/>
              <a:gd name="connsiteX106" fmla="*/ 907906 w 8037833"/>
              <a:gd name="connsiteY106" fmla="*/ 3757678 h 3823683"/>
              <a:gd name="connsiteX107" fmla="*/ 825226 w 8037833"/>
              <a:gd name="connsiteY107" fmla="*/ 3726369 h 3823683"/>
              <a:gd name="connsiteX108" fmla="*/ 722264 w 8037833"/>
              <a:gd name="connsiteY108" fmla="*/ 3747612 h 3823683"/>
              <a:gd name="connsiteX109" fmla="*/ 659460 w 8037833"/>
              <a:gd name="connsiteY109" fmla="*/ 3740429 h 3823683"/>
              <a:gd name="connsiteX110" fmla="*/ 556552 w 8037833"/>
              <a:gd name="connsiteY110" fmla="*/ 3697934 h 3823683"/>
              <a:gd name="connsiteX111" fmla="*/ 421042 w 8037833"/>
              <a:gd name="connsiteY111" fmla="*/ 3709912 h 3823683"/>
              <a:gd name="connsiteX112" fmla="*/ 393295 w 8037833"/>
              <a:gd name="connsiteY112" fmla="*/ 3753097 h 3823683"/>
              <a:gd name="connsiteX113" fmla="*/ 355918 w 8037833"/>
              <a:gd name="connsiteY113" fmla="*/ 3779172 h 3823683"/>
              <a:gd name="connsiteX114" fmla="*/ 339711 w 8037833"/>
              <a:gd name="connsiteY114" fmla="*/ 3718242 h 3823683"/>
              <a:gd name="connsiteX115" fmla="*/ 222239 w 8037833"/>
              <a:gd name="connsiteY115" fmla="*/ 3672335 h 3823683"/>
              <a:gd name="connsiteX116" fmla="*/ 163578 w 8037833"/>
              <a:gd name="connsiteY116" fmla="*/ 3656292 h 3823683"/>
              <a:gd name="connsiteX117" fmla="*/ 72220 w 8037833"/>
              <a:gd name="connsiteY117" fmla="*/ 3645272 h 3823683"/>
              <a:gd name="connsiteX118" fmla="*/ 44395 w 8037833"/>
              <a:gd name="connsiteY118" fmla="*/ 3639455 h 3823683"/>
              <a:gd name="connsiteX119" fmla="*/ 1962 w 8037833"/>
              <a:gd name="connsiteY119" fmla="*/ 3635948 h 3823683"/>
              <a:gd name="connsiteX120" fmla="*/ 0 w 8037833"/>
              <a:gd name="connsiteY120" fmla="*/ 3635261 h 3823683"/>
              <a:gd name="connsiteX121" fmla="*/ 0 w 8037833"/>
              <a:gd name="connsiteY121" fmla="*/ 12763 h 3823683"/>
              <a:gd name="connsiteX0" fmla="*/ 0 w 8037833"/>
              <a:gd name="connsiteY0" fmla="*/ 12763 h 3823683"/>
              <a:gd name="connsiteX1" fmla="*/ 8037833 w 8037833"/>
              <a:gd name="connsiteY1" fmla="*/ 0 h 3823683"/>
              <a:gd name="connsiteX2" fmla="*/ 8037833 w 8037833"/>
              <a:gd name="connsiteY2" fmla="*/ 3123098 h 3823683"/>
              <a:gd name="connsiteX3" fmla="*/ 8034343 w 8037833"/>
              <a:gd name="connsiteY3" fmla="*/ 3122573 h 3823683"/>
              <a:gd name="connsiteX4" fmla="*/ 7877229 w 8037833"/>
              <a:gd name="connsiteY4" fmla="*/ 3143819 h 3823683"/>
              <a:gd name="connsiteX5" fmla="*/ 7752740 w 8037833"/>
              <a:gd name="connsiteY5" fmla="*/ 3181149 h 3823683"/>
              <a:gd name="connsiteX6" fmla="*/ 7588760 w 8037833"/>
              <a:gd name="connsiteY6" fmla="*/ 3183782 h 3823683"/>
              <a:gd name="connsiteX7" fmla="*/ 7351256 w 8037833"/>
              <a:gd name="connsiteY7" fmla="*/ 3276296 h 3823683"/>
              <a:gd name="connsiteX8" fmla="*/ 7241630 w 8037833"/>
              <a:gd name="connsiteY8" fmla="*/ 3258619 h 3823683"/>
              <a:gd name="connsiteX9" fmla="*/ 7197338 w 8037833"/>
              <a:gd name="connsiteY9" fmla="*/ 3224751 h 3823683"/>
              <a:gd name="connsiteX10" fmla="*/ 7180777 w 8037833"/>
              <a:gd name="connsiteY10" fmla="*/ 3222826 h 3823683"/>
              <a:gd name="connsiteX11" fmla="*/ 7146896 w 8037833"/>
              <a:gd name="connsiteY11" fmla="*/ 3256975 h 3823683"/>
              <a:gd name="connsiteX12" fmla="*/ 7101771 w 8037833"/>
              <a:gd name="connsiteY12" fmla="*/ 3257015 h 3823683"/>
              <a:gd name="connsiteX13" fmla="*/ 7047844 w 8037833"/>
              <a:gd name="connsiteY13" fmla="*/ 3303791 h 3823683"/>
              <a:gd name="connsiteX14" fmla="*/ 6912506 w 8037833"/>
              <a:gd name="connsiteY14" fmla="*/ 3361478 h 3823683"/>
              <a:gd name="connsiteX15" fmla="*/ 6819463 w 8037833"/>
              <a:gd name="connsiteY15" fmla="*/ 3368624 h 3823683"/>
              <a:gd name="connsiteX16" fmla="*/ 6797198 w 8037833"/>
              <a:gd name="connsiteY16" fmla="*/ 3378256 h 3823683"/>
              <a:gd name="connsiteX17" fmla="*/ 6718286 w 8037833"/>
              <a:gd name="connsiteY17" fmla="*/ 3382997 h 3823683"/>
              <a:gd name="connsiteX18" fmla="*/ 6609242 w 8037833"/>
              <a:gd name="connsiteY18" fmla="*/ 3355040 h 3823683"/>
              <a:gd name="connsiteX19" fmla="*/ 6462092 w 8037833"/>
              <a:gd name="connsiteY19" fmla="*/ 3373529 h 3823683"/>
              <a:gd name="connsiteX20" fmla="*/ 6303479 w 8037833"/>
              <a:gd name="connsiteY20" fmla="*/ 3319842 h 3823683"/>
              <a:gd name="connsiteX21" fmla="*/ 6210639 w 8037833"/>
              <a:gd name="connsiteY21" fmla="*/ 3335546 h 3823683"/>
              <a:gd name="connsiteX22" fmla="*/ 6111718 w 8037833"/>
              <a:gd name="connsiteY22" fmla="*/ 3357536 h 3823683"/>
              <a:gd name="connsiteX23" fmla="*/ 5949057 w 8037833"/>
              <a:gd name="connsiteY23" fmla="*/ 3379652 h 3823683"/>
              <a:gd name="connsiteX24" fmla="*/ 5891274 w 8037833"/>
              <a:gd name="connsiteY24" fmla="*/ 3397681 h 3823683"/>
              <a:gd name="connsiteX25" fmla="*/ 5835383 w 8037833"/>
              <a:gd name="connsiteY25" fmla="*/ 3377529 h 3823683"/>
              <a:gd name="connsiteX26" fmla="*/ 5746050 w 8037833"/>
              <a:gd name="connsiteY26" fmla="*/ 3426142 h 3823683"/>
              <a:gd name="connsiteX27" fmla="*/ 5613670 w 8037833"/>
              <a:gd name="connsiteY27" fmla="*/ 3428671 h 3823683"/>
              <a:gd name="connsiteX28" fmla="*/ 5535334 w 8037833"/>
              <a:gd name="connsiteY28" fmla="*/ 3437044 h 3823683"/>
              <a:gd name="connsiteX29" fmla="*/ 5506940 w 8037833"/>
              <a:gd name="connsiteY29" fmla="*/ 3450999 h 3823683"/>
              <a:gd name="connsiteX30" fmla="*/ 5466372 w 8037833"/>
              <a:gd name="connsiteY30" fmla="*/ 3463245 h 3823683"/>
              <a:gd name="connsiteX31" fmla="*/ 5395833 w 8037833"/>
              <a:gd name="connsiteY31" fmla="*/ 3493194 h 3823683"/>
              <a:gd name="connsiteX32" fmla="*/ 5299224 w 8037833"/>
              <a:gd name="connsiteY32" fmla="*/ 3518930 h 3823683"/>
              <a:gd name="connsiteX33" fmla="*/ 5223043 w 8037833"/>
              <a:gd name="connsiteY33" fmla="*/ 3491664 h 3823683"/>
              <a:gd name="connsiteX34" fmla="*/ 5217733 w 8037833"/>
              <a:gd name="connsiteY34" fmla="*/ 3500463 h 3823683"/>
              <a:gd name="connsiteX35" fmla="*/ 5167992 w 8037833"/>
              <a:gd name="connsiteY35" fmla="*/ 3504085 h 3823683"/>
              <a:gd name="connsiteX36" fmla="*/ 4987020 w 8037833"/>
              <a:gd name="connsiteY36" fmla="*/ 3461263 h 3823683"/>
              <a:gd name="connsiteX37" fmla="*/ 4890003 w 8037833"/>
              <a:gd name="connsiteY37" fmla="*/ 3469874 h 3823683"/>
              <a:gd name="connsiteX38" fmla="*/ 4856654 w 8037833"/>
              <a:gd name="connsiteY38" fmla="*/ 3481880 h 3823683"/>
              <a:gd name="connsiteX39" fmla="*/ 4800711 w 8037833"/>
              <a:gd name="connsiteY39" fmla="*/ 3501441 h 3823683"/>
              <a:gd name="connsiteX40" fmla="*/ 4761569 w 8037833"/>
              <a:gd name="connsiteY40" fmla="*/ 3538103 h 3823683"/>
              <a:gd name="connsiteX41" fmla="*/ 4713734 w 8037833"/>
              <a:gd name="connsiteY41" fmla="*/ 3545724 h 3823683"/>
              <a:gd name="connsiteX42" fmla="*/ 4699169 w 8037833"/>
              <a:gd name="connsiteY42" fmla="*/ 3518988 h 3823683"/>
              <a:gd name="connsiteX43" fmla="*/ 4649120 w 8037833"/>
              <a:gd name="connsiteY43" fmla="*/ 3536392 h 3823683"/>
              <a:gd name="connsiteX44" fmla="*/ 4573578 w 8037833"/>
              <a:gd name="connsiteY44" fmla="*/ 3565923 h 3823683"/>
              <a:gd name="connsiteX45" fmla="*/ 4529117 w 8037833"/>
              <a:gd name="connsiteY45" fmla="*/ 3575592 h 3823683"/>
              <a:gd name="connsiteX46" fmla="*/ 4408641 w 8037833"/>
              <a:gd name="connsiteY46" fmla="*/ 3610000 h 3823683"/>
              <a:gd name="connsiteX47" fmla="*/ 4356402 w 8037833"/>
              <a:gd name="connsiteY47" fmla="*/ 3642792 h 3823683"/>
              <a:gd name="connsiteX48" fmla="*/ 4258044 w 8037833"/>
              <a:gd name="connsiteY48" fmla="*/ 3823683 h 3823683"/>
              <a:gd name="connsiteX49" fmla="*/ 4208725 w 8037833"/>
              <a:gd name="connsiteY49" fmla="*/ 3704841 h 3823683"/>
              <a:gd name="connsiteX50" fmla="*/ 4201632 w 8037833"/>
              <a:gd name="connsiteY50" fmla="*/ 3702602 h 3823683"/>
              <a:gd name="connsiteX51" fmla="*/ 4191289 w 8037833"/>
              <a:gd name="connsiteY51" fmla="*/ 3702380 h 3823683"/>
              <a:gd name="connsiteX52" fmla="*/ 4191039 w 8037833"/>
              <a:gd name="connsiteY52" fmla="*/ 3702831 h 3823683"/>
              <a:gd name="connsiteX53" fmla="*/ 4181340 w 8037833"/>
              <a:gd name="connsiteY53" fmla="*/ 3701729 h 3823683"/>
              <a:gd name="connsiteX54" fmla="*/ 4133816 w 8037833"/>
              <a:gd name="connsiteY54" fmla="*/ 3690565 h 3823683"/>
              <a:gd name="connsiteX55" fmla="*/ 4071732 w 8037833"/>
              <a:gd name="connsiteY55" fmla="*/ 3732513 h 3823683"/>
              <a:gd name="connsiteX56" fmla="*/ 4045924 w 8037833"/>
              <a:gd name="connsiteY56" fmla="*/ 3739404 h 3823683"/>
              <a:gd name="connsiteX57" fmla="*/ 4032171 w 8037833"/>
              <a:gd name="connsiteY57" fmla="*/ 3745523 h 3823683"/>
              <a:gd name="connsiteX58" fmla="*/ 4031335 w 8037833"/>
              <a:gd name="connsiteY58" fmla="*/ 3747479 h 3823683"/>
              <a:gd name="connsiteX59" fmla="*/ 3985774 w 8037833"/>
              <a:gd name="connsiteY59" fmla="*/ 3736547 h 3823683"/>
              <a:gd name="connsiteX60" fmla="*/ 3979769 w 8037833"/>
              <a:gd name="connsiteY60" fmla="*/ 3738769 h 3823683"/>
              <a:gd name="connsiteX61" fmla="*/ 3950014 w 8037833"/>
              <a:gd name="connsiteY61" fmla="*/ 3726942 h 3823683"/>
              <a:gd name="connsiteX62" fmla="*/ 3934671 w 8037833"/>
              <a:gd name="connsiteY62" fmla="*/ 3723339 h 3823683"/>
              <a:gd name="connsiteX63" fmla="*/ 3930274 w 8037833"/>
              <a:gd name="connsiteY63" fmla="*/ 3717148 h 3823683"/>
              <a:gd name="connsiteX64" fmla="*/ 3907660 w 8037833"/>
              <a:gd name="connsiteY64" fmla="*/ 3714456 h 3823683"/>
              <a:gd name="connsiteX65" fmla="*/ 3905087 w 8037833"/>
              <a:gd name="connsiteY65" fmla="*/ 3716098 h 3823683"/>
              <a:gd name="connsiteX66" fmla="*/ 3886347 w 8037833"/>
              <a:gd name="connsiteY66" fmla="*/ 3706620 h 3823683"/>
              <a:gd name="connsiteX67" fmla="*/ 3870533 w 8037833"/>
              <a:gd name="connsiteY67" fmla="*/ 3689905 h 3823683"/>
              <a:gd name="connsiteX68" fmla="*/ 3678563 w 8037833"/>
              <a:gd name="connsiteY68" fmla="*/ 3694486 h 3823683"/>
              <a:gd name="connsiteX69" fmla="*/ 3524121 w 8037833"/>
              <a:gd name="connsiteY69" fmla="*/ 3642736 h 3823683"/>
              <a:gd name="connsiteX70" fmla="*/ 3407752 w 8037833"/>
              <a:gd name="connsiteY70" fmla="*/ 3626590 h 3823683"/>
              <a:gd name="connsiteX71" fmla="*/ 3373519 w 8037833"/>
              <a:gd name="connsiteY71" fmla="*/ 3665785 h 3823683"/>
              <a:gd name="connsiteX72" fmla="*/ 3114267 w 8037833"/>
              <a:gd name="connsiteY72" fmla="*/ 3638983 h 3823683"/>
              <a:gd name="connsiteX73" fmla="*/ 3048270 w 8037833"/>
              <a:gd name="connsiteY73" fmla="*/ 3649949 h 3823683"/>
              <a:gd name="connsiteX74" fmla="*/ 2989722 w 8037833"/>
              <a:gd name="connsiteY74" fmla="*/ 3623230 h 3823683"/>
              <a:gd name="connsiteX75" fmla="*/ 2965734 w 8037833"/>
              <a:gd name="connsiteY75" fmla="*/ 3635676 h 3823683"/>
              <a:gd name="connsiteX76" fmla="*/ 2961603 w 8037833"/>
              <a:gd name="connsiteY76" fmla="*/ 3638221 h 3823683"/>
              <a:gd name="connsiteX77" fmla="*/ 2944959 w 8037833"/>
              <a:gd name="connsiteY77" fmla="*/ 3639723 h 3823683"/>
              <a:gd name="connsiteX78" fmla="*/ 2940402 w 8037833"/>
              <a:gd name="connsiteY78" fmla="*/ 3651000 h 3823683"/>
              <a:gd name="connsiteX79" fmla="*/ 2915449 w 8037833"/>
              <a:gd name="connsiteY79" fmla="*/ 3661039 h 3823683"/>
              <a:gd name="connsiteX80" fmla="*/ 2884777 w 8037833"/>
              <a:gd name="connsiteY80" fmla="*/ 3660775 h 3823683"/>
              <a:gd name="connsiteX81" fmla="*/ 2739034 w 8037833"/>
              <a:gd name="connsiteY81" fmla="*/ 3647396 h 3823683"/>
              <a:gd name="connsiteX82" fmla="*/ 2651827 w 8037833"/>
              <a:gd name="connsiteY82" fmla="*/ 3646306 h 3823683"/>
              <a:gd name="connsiteX83" fmla="*/ 2618680 w 8037833"/>
              <a:gd name="connsiteY83" fmla="*/ 3656755 h 3823683"/>
              <a:gd name="connsiteX84" fmla="*/ 2572404 w 8037833"/>
              <a:gd name="connsiteY84" fmla="*/ 3664043 h 3823683"/>
              <a:gd name="connsiteX85" fmla="*/ 2490721 w 8037833"/>
              <a:gd name="connsiteY85" fmla="*/ 3685313 h 3823683"/>
              <a:gd name="connsiteX86" fmla="*/ 2423704 w 8037833"/>
              <a:gd name="connsiteY86" fmla="*/ 3658079 h 3823683"/>
              <a:gd name="connsiteX87" fmla="*/ 2301172 w 8037833"/>
              <a:gd name="connsiteY87" fmla="*/ 3663053 h 3823683"/>
              <a:gd name="connsiteX88" fmla="*/ 2294102 w 8037833"/>
              <a:gd name="connsiteY88" fmla="*/ 3671151 h 3823683"/>
              <a:gd name="connsiteX89" fmla="*/ 2238966 w 8037833"/>
              <a:gd name="connsiteY89" fmla="*/ 3668777 h 3823683"/>
              <a:gd name="connsiteX90" fmla="*/ 2046240 w 8037833"/>
              <a:gd name="connsiteY90" fmla="*/ 3604535 h 3823683"/>
              <a:gd name="connsiteX91" fmla="*/ 1938480 w 8037833"/>
              <a:gd name="connsiteY91" fmla="*/ 3601439 h 3823683"/>
              <a:gd name="connsiteX92" fmla="*/ 1900166 w 8037833"/>
              <a:gd name="connsiteY92" fmla="*/ 3609358 h 3823683"/>
              <a:gd name="connsiteX93" fmla="*/ 1835976 w 8037833"/>
              <a:gd name="connsiteY93" fmla="*/ 3622065 h 3823683"/>
              <a:gd name="connsiteX94" fmla="*/ 1787830 w 8037833"/>
              <a:gd name="connsiteY94" fmla="*/ 3653768 h 3823683"/>
              <a:gd name="connsiteX95" fmla="*/ 1734224 w 8037833"/>
              <a:gd name="connsiteY95" fmla="*/ 3655593 h 3823683"/>
              <a:gd name="connsiteX96" fmla="*/ 1721989 w 8037833"/>
              <a:gd name="connsiteY96" fmla="*/ 3627298 h 3823683"/>
              <a:gd name="connsiteX97" fmla="*/ 1664576 w 8037833"/>
              <a:gd name="connsiteY97" fmla="*/ 3638572 h 3823683"/>
              <a:gd name="connsiteX98" fmla="*/ 1577459 w 8037833"/>
              <a:gd name="connsiteY98" fmla="*/ 3658824 h 3823683"/>
              <a:gd name="connsiteX99" fmla="*/ 1527269 w 8037833"/>
              <a:gd name="connsiteY99" fmla="*/ 3663088 h 3823683"/>
              <a:gd name="connsiteX100" fmla="*/ 1390118 w 8037833"/>
              <a:gd name="connsiteY100" fmla="*/ 3682789 h 3823683"/>
              <a:gd name="connsiteX101" fmla="*/ 1252698 w 8037833"/>
              <a:gd name="connsiteY101" fmla="*/ 3708662 h 3823683"/>
              <a:gd name="connsiteX102" fmla="*/ 1171039 w 8037833"/>
              <a:gd name="connsiteY102" fmla="*/ 3758642 h 3823683"/>
              <a:gd name="connsiteX103" fmla="*/ 1058106 w 8037833"/>
              <a:gd name="connsiteY103" fmla="*/ 3776166 h 3823683"/>
              <a:gd name="connsiteX104" fmla="*/ 1039167 w 8037833"/>
              <a:gd name="connsiteY104" fmla="*/ 3784177 h 3823683"/>
              <a:gd name="connsiteX105" fmla="*/ 1012958 w 8037833"/>
              <a:gd name="connsiteY105" fmla="*/ 3779206 h 3823683"/>
              <a:gd name="connsiteX106" fmla="*/ 907906 w 8037833"/>
              <a:gd name="connsiteY106" fmla="*/ 3757678 h 3823683"/>
              <a:gd name="connsiteX107" fmla="*/ 825226 w 8037833"/>
              <a:gd name="connsiteY107" fmla="*/ 3726369 h 3823683"/>
              <a:gd name="connsiteX108" fmla="*/ 722264 w 8037833"/>
              <a:gd name="connsiteY108" fmla="*/ 3747612 h 3823683"/>
              <a:gd name="connsiteX109" fmla="*/ 659460 w 8037833"/>
              <a:gd name="connsiteY109" fmla="*/ 3740429 h 3823683"/>
              <a:gd name="connsiteX110" fmla="*/ 556552 w 8037833"/>
              <a:gd name="connsiteY110" fmla="*/ 3697934 h 3823683"/>
              <a:gd name="connsiteX111" fmla="*/ 421042 w 8037833"/>
              <a:gd name="connsiteY111" fmla="*/ 3709912 h 3823683"/>
              <a:gd name="connsiteX112" fmla="*/ 393295 w 8037833"/>
              <a:gd name="connsiteY112" fmla="*/ 3753097 h 3823683"/>
              <a:gd name="connsiteX113" fmla="*/ 355918 w 8037833"/>
              <a:gd name="connsiteY113" fmla="*/ 3779172 h 3823683"/>
              <a:gd name="connsiteX114" fmla="*/ 339711 w 8037833"/>
              <a:gd name="connsiteY114" fmla="*/ 3718242 h 3823683"/>
              <a:gd name="connsiteX115" fmla="*/ 222239 w 8037833"/>
              <a:gd name="connsiteY115" fmla="*/ 3672335 h 3823683"/>
              <a:gd name="connsiteX116" fmla="*/ 163578 w 8037833"/>
              <a:gd name="connsiteY116" fmla="*/ 3656292 h 3823683"/>
              <a:gd name="connsiteX117" fmla="*/ 72220 w 8037833"/>
              <a:gd name="connsiteY117" fmla="*/ 3645272 h 3823683"/>
              <a:gd name="connsiteX118" fmla="*/ 44395 w 8037833"/>
              <a:gd name="connsiteY118" fmla="*/ 3639455 h 3823683"/>
              <a:gd name="connsiteX119" fmla="*/ 1962 w 8037833"/>
              <a:gd name="connsiteY119" fmla="*/ 3635948 h 3823683"/>
              <a:gd name="connsiteX120" fmla="*/ 0 w 8037833"/>
              <a:gd name="connsiteY120" fmla="*/ 3635261 h 3823683"/>
              <a:gd name="connsiteX121" fmla="*/ 0 w 8037833"/>
              <a:gd name="connsiteY121" fmla="*/ 12763 h 3823683"/>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46240 w 8037833"/>
              <a:gd name="connsiteY90" fmla="*/ 3604535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697934 h 3784177"/>
              <a:gd name="connsiteX111" fmla="*/ 421042 w 8037833"/>
              <a:gd name="connsiteY111" fmla="*/ 3709912 h 3784177"/>
              <a:gd name="connsiteX112" fmla="*/ 393295 w 8037833"/>
              <a:gd name="connsiteY112" fmla="*/ 3753097 h 3784177"/>
              <a:gd name="connsiteX113" fmla="*/ 355918 w 8037833"/>
              <a:gd name="connsiteY113" fmla="*/ 3779172 h 3784177"/>
              <a:gd name="connsiteX114" fmla="*/ 339711 w 8037833"/>
              <a:gd name="connsiteY114" fmla="*/ 3718242 h 3784177"/>
              <a:gd name="connsiteX115" fmla="*/ 222239 w 8037833"/>
              <a:gd name="connsiteY115" fmla="*/ 3672335 h 3784177"/>
              <a:gd name="connsiteX116" fmla="*/ 163578 w 8037833"/>
              <a:gd name="connsiteY116" fmla="*/ 3656292 h 3784177"/>
              <a:gd name="connsiteX117" fmla="*/ 72220 w 8037833"/>
              <a:gd name="connsiteY117" fmla="*/ 3645272 h 3784177"/>
              <a:gd name="connsiteX118" fmla="*/ 44395 w 8037833"/>
              <a:gd name="connsiteY118" fmla="*/ 3639455 h 3784177"/>
              <a:gd name="connsiteX119" fmla="*/ 1962 w 8037833"/>
              <a:gd name="connsiteY119" fmla="*/ 3635948 h 3784177"/>
              <a:gd name="connsiteX120" fmla="*/ 0 w 8037833"/>
              <a:gd name="connsiteY120" fmla="*/ 3635261 h 3784177"/>
              <a:gd name="connsiteX121" fmla="*/ 0 w 8037833"/>
              <a:gd name="connsiteY121"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46240 w 8037833"/>
              <a:gd name="connsiteY90" fmla="*/ 3604535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697934 h 3784177"/>
              <a:gd name="connsiteX111" fmla="*/ 421042 w 8037833"/>
              <a:gd name="connsiteY111" fmla="*/ 3709912 h 3784177"/>
              <a:gd name="connsiteX112" fmla="*/ 393295 w 8037833"/>
              <a:gd name="connsiteY112" fmla="*/ 3753097 h 3784177"/>
              <a:gd name="connsiteX113" fmla="*/ 355918 w 8037833"/>
              <a:gd name="connsiteY113" fmla="*/ 3779172 h 3784177"/>
              <a:gd name="connsiteX114" fmla="*/ 339711 w 8037833"/>
              <a:gd name="connsiteY114" fmla="*/ 3718242 h 3784177"/>
              <a:gd name="connsiteX115" fmla="*/ 222239 w 8037833"/>
              <a:gd name="connsiteY115" fmla="*/ 3672335 h 3784177"/>
              <a:gd name="connsiteX116" fmla="*/ 163578 w 8037833"/>
              <a:gd name="connsiteY116" fmla="*/ 3656292 h 3784177"/>
              <a:gd name="connsiteX117" fmla="*/ 72220 w 8037833"/>
              <a:gd name="connsiteY117" fmla="*/ 3645272 h 3784177"/>
              <a:gd name="connsiteX118" fmla="*/ 44395 w 8037833"/>
              <a:gd name="connsiteY118" fmla="*/ 3639455 h 3784177"/>
              <a:gd name="connsiteX119" fmla="*/ 1962 w 8037833"/>
              <a:gd name="connsiteY119" fmla="*/ 3635948 h 3784177"/>
              <a:gd name="connsiteX120" fmla="*/ 0 w 8037833"/>
              <a:gd name="connsiteY120" fmla="*/ 3635261 h 3784177"/>
              <a:gd name="connsiteX121" fmla="*/ 0 w 8037833"/>
              <a:gd name="connsiteY121"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46240 w 8037833"/>
              <a:gd name="connsiteY90" fmla="*/ 3604535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697934 h 3784177"/>
              <a:gd name="connsiteX111" fmla="*/ 421042 w 8037833"/>
              <a:gd name="connsiteY111" fmla="*/ 3709912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46240 w 8037833"/>
              <a:gd name="connsiteY90" fmla="*/ 3604535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739124 h 3784177"/>
              <a:gd name="connsiteX111" fmla="*/ 421042 w 8037833"/>
              <a:gd name="connsiteY111" fmla="*/ 3709912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46240 w 8037833"/>
              <a:gd name="connsiteY90" fmla="*/ 3604535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739124 h 3784177"/>
              <a:gd name="connsiteX111" fmla="*/ 445444 w 8037833"/>
              <a:gd name="connsiteY111" fmla="*/ 3764831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46240 w 8037833"/>
              <a:gd name="connsiteY90" fmla="*/ 3604535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739124 h 3784177"/>
              <a:gd name="connsiteX111" fmla="*/ 445444 w 8037833"/>
              <a:gd name="connsiteY111" fmla="*/ 3764831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82844 w 8037833"/>
              <a:gd name="connsiteY90" fmla="*/ 3631994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739124 h 3784177"/>
              <a:gd name="connsiteX111" fmla="*/ 445444 w 8037833"/>
              <a:gd name="connsiteY111" fmla="*/ 3764831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82844 w 8037833"/>
              <a:gd name="connsiteY90" fmla="*/ 3631994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33173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739124 h 3784177"/>
              <a:gd name="connsiteX111" fmla="*/ 445444 w 8037833"/>
              <a:gd name="connsiteY111" fmla="*/ 3764831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32153 w 8037833"/>
              <a:gd name="connsiteY70" fmla="*/ 366778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82844 w 8037833"/>
              <a:gd name="connsiteY90" fmla="*/ 3631994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33173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739124 h 3784177"/>
              <a:gd name="connsiteX111" fmla="*/ 445444 w 8037833"/>
              <a:gd name="connsiteY111" fmla="*/ 3764831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32153 w 8037833"/>
              <a:gd name="connsiteY70" fmla="*/ 366778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82844 w 8037833"/>
              <a:gd name="connsiteY90" fmla="*/ 3631994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33173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739124 h 3784177"/>
              <a:gd name="connsiteX111" fmla="*/ 445444 w 8037833"/>
              <a:gd name="connsiteY111" fmla="*/ 3764831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111718 w 8037833"/>
              <a:gd name="connsiteY21" fmla="*/ 3357536 h 3784177"/>
              <a:gd name="connsiteX22" fmla="*/ 5949057 w 8037833"/>
              <a:gd name="connsiteY22" fmla="*/ 3379652 h 3784177"/>
              <a:gd name="connsiteX23" fmla="*/ 5891274 w 8037833"/>
              <a:gd name="connsiteY23" fmla="*/ 3397681 h 3784177"/>
              <a:gd name="connsiteX24" fmla="*/ 5835383 w 8037833"/>
              <a:gd name="connsiteY24" fmla="*/ 3377529 h 3784177"/>
              <a:gd name="connsiteX25" fmla="*/ 5746050 w 8037833"/>
              <a:gd name="connsiteY25" fmla="*/ 3426142 h 3784177"/>
              <a:gd name="connsiteX26" fmla="*/ 5613670 w 8037833"/>
              <a:gd name="connsiteY26" fmla="*/ 3428671 h 3784177"/>
              <a:gd name="connsiteX27" fmla="*/ 5535334 w 8037833"/>
              <a:gd name="connsiteY27" fmla="*/ 3437044 h 3784177"/>
              <a:gd name="connsiteX28" fmla="*/ 5506940 w 8037833"/>
              <a:gd name="connsiteY28" fmla="*/ 3450999 h 3784177"/>
              <a:gd name="connsiteX29" fmla="*/ 5466372 w 8037833"/>
              <a:gd name="connsiteY29" fmla="*/ 3463245 h 3784177"/>
              <a:gd name="connsiteX30" fmla="*/ 5395833 w 8037833"/>
              <a:gd name="connsiteY30" fmla="*/ 3493194 h 3784177"/>
              <a:gd name="connsiteX31" fmla="*/ 5305325 w 8037833"/>
              <a:gd name="connsiteY31" fmla="*/ 3505200 h 3784177"/>
              <a:gd name="connsiteX32" fmla="*/ 5223043 w 8037833"/>
              <a:gd name="connsiteY32" fmla="*/ 3491664 h 3784177"/>
              <a:gd name="connsiteX33" fmla="*/ 5217733 w 8037833"/>
              <a:gd name="connsiteY33" fmla="*/ 3500463 h 3784177"/>
              <a:gd name="connsiteX34" fmla="*/ 5167992 w 8037833"/>
              <a:gd name="connsiteY34" fmla="*/ 3504085 h 3784177"/>
              <a:gd name="connsiteX35" fmla="*/ 4987020 w 8037833"/>
              <a:gd name="connsiteY35" fmla="*/ 3461263 h 3784177"/>
              <a:gd name="connsiteX36" fmla="*/ 4890003 w 8037833"/>
              <a:gd name="connsiteY36" fmla="*/ 3469874 h 3784177"/>
              <a:gd name="connsiteX37" fmla="*/ 4856654 w 8037833"/>
              <a:gd name="connsiteY37" fmla="*/ 3481880 h 3784177"/>
              <a:gd name="connsiteX38" fmla="*/ 4800711 w 8037833"/>
              <a:gd name="connsiteY38" fmla="*/ 3501441 h 3784177"/>
              <a:gd name="connsiteX39" fmla="*/ 4761569 w 8037833"/>
              <a:gd name="connsiteY39" fmla="*/ 3538103 h 3784177"/>
              <a:gd name="connsiteX40" fmla="*/ 4713734 w 8037833"/>
              <a:gd name="connsiteY40" fmla="*/ 3545724 h 3784177"/>
              <a:gd name="connsiteX41" fmla="*/ 4699169 w 8037833"/>
              <a:gd name="connsiteY41" fmla="*/ 3518988 h 3784177"/>
              <a:gd name="connsiteX42" fmla="*/ 4649120 w 8037833"/>
              <a:gd name="connsiteY42" fmla="*/ 3536392 h 3784177"/>
              <a:gd name="connsiteX43" fmla="*/ 4573578 w 8037833"/>
              <a:gd name="connsiteY43" fmla="*/ 3565923 h 3784177"/>
              <a:gd name="connsiteX44" fmla="*/ 4529117 w 8037833"/>
              <a:gd name="connsiteY44" fmla="*/ 3575592 h 3784177"/>
              <a:gd name="connsiteX45" fmla="*/ 4408641 w 8037833"/>
              <a:gd name="connsiteY45" fmla="*/ 3610000 h 3784177"/>
              <a:gd name="connsiteX46" fmla="*/ 4356402 w 8037833"/>
              <a:gd name="connsiteY46" fmla="*/ 3642792 h 3784177"/>
              <a:gd name="connsiteX47" fmla="*/ 4270245 w 8037833"/>
              <a:gd name="connsiteY47" fmla="*/ 3665789 h 3784177"/>
              <a:gd name="connsiteX48" fmla="*/ 4208725 w 8037833"/>
              <a:gd name="connsiteY48" fmla="*/ 3704841 h 3784177"/>
              <a:gd name="connsiteX49" fmla="*/ 4201632 w 8037833"/>
              <a:gd name="connsiteY49" fmla="*/ 3702602 h 3784177"/>
              <a:gd name="connsiteX50" fmla="*/ 4191289 w 8037833"/>
              <a:gd name="connsiteY50" fmla="*/ 3702380 h 3784177"/>
              <a:gd name="connsiteX51" fmla="*/ 4191039 w 8037833"/>
              <a:gd name="connsiteY51" fmla="*/ 3702831 h 3784177"/>
              <a:gd name="connsiteX52" fmla="*/ 4181340 w 8037833"/>
              <a:gd name="connsiteY52" fmla="*/ 3701729 h 3784177"/>
              <a:gd name="connsiteX53" fmla="*/ 4133816 w 8037833"/>
              <a:gd name="connsiteY53" fmla="*/ 3690565 h 3784177"/>
              <a:gd name="connsiteX54" fmla="*/ 4071732 w 8037833"/>
              <a:gd name="connsiteY54" fmla="*/ 3732513 h 3784177"/>
              <a:gd name="connsiteX55" fmla="*/ 4045924 w 8037833"/>
              <a:gd name="connsiteY55" fmla="*/ 3739404 h 3784177"/>
              <a:gd name="connsiteX56" fmla="*/ 4032171 w 8037833"/>
              <a:gd name="connsiteY56" fmla="*/ 3745523 h 3784177"/>
              <a:gd name="connsiteX57" fmla="*/ 4031335 w 8037833"/>
              <a:gd name="connsiteY57" fmla="*/ 3747479 h 3784177"/>
              <a:gd name="connsiteX58" fmla="*/ 3985774 w 8037833"/>
              <a:gd name="connsiteY58" fmla="*/ 3736547 h 3784177"/>
              <a:gd name="connsiteX59" fmla="*/ 3979769 w 8037833"/>
              <a:gd name="connsiteY59" fmla="*/ 3738769 h 3784177"/>
              <a:gd name="connsiteX60" fmla="*/ 3950014 w 8037833"/>
              <a:gd name="connsiteY60" fmla="*/ 3726942 h 3784177"/>
              <a:gd name="connsiteX61" fmla="*/ 3934671 w 8037833"/>
              <a:gd name="connsiteY61" fmla="*/ 3723339 h 3784177"/>
              <a:gd name="connsiteX62" fmla="*/ 3930274 w 8037833"/>
              <a:gd name="connsiteY62" fmla="*/ 3717148 h 3784177"/>
              <a:gd name="connsiteX63" fmla="*/ 3907660 w 8037833"/>
              <a:gd name="connsiteY63" fmla="*/ 3714456 h 3784177"/>
              <a:gd name="connsiteX64" fmla="*/ 3905087 w 8037833"/>
              <a:gd name="connsiteY64" fmla="*/ 3716098 h 3784177"/>
              <a:gd name="connsiteX65" fmla="*/ 3886347 w 8037833"/>
              <a:gd name="connsiteY65" fmla="*/ 3706620 h 3784177"/>
              <a:gd name="connsiteX66" fmla="*/ 3870533 w 8037833"/>
              <a:gd name="connsiteY66" fmla="*/ 3689905 h 3784177"/>
              <a:gd name="connsiteX67" fmla="*/ 3678563 w 8037833"/>
              <a:gd name="connsiteY67" fmla="*/ 3694486 h 3784177"/>
              <a:gd name="connsiteX68" fmla="*/ 3524121 w 8037833"/>
              <a:gd name="connsiteY68" fmla="*/ 3642736 h 3784177"/>
              <a:gd name="connsiteX69" fmla="*/ 3432153 w 8037833"/>
              <a:gd name="connsiteY69" fmla="*/ 3667780 h 3784177"/>
              <a:gd name="connsiteX70" fmla="*/ 3373519 w 8037833"/>
              <a:gd name="connsiteY70" fmla="*/ 3665785 h 3784177"/>
              <a:gd name="connsiteX71" fmla="*/ 3114267 w 8037833"/>
              <a:gd name="connsiteY71" fmla="*/ 3638983 h 3784177"/>
              <a:gd name="connsiteX72" fmla="*/ 3048270 w 8037833"/>
              <a:gd name="connsiteY72" fmla="*/ 3649949 h 3784177"/>
              <a:gd name="connsiteX73" fmla="*/ 2989722 w 8037833"/>
              <a:gd name="connsiteY73" fmla="*/ 3623230 h 3784177"/>
              <a:gd name="connsiteX74" fmla="*/ 2965734 w 8037833"/>
              <a:gd name="connsiteY74" fmla="*/ 3635676 h 3784177"/>
              <a:gd name="connsiteX75" fmla="*/ 2961603 w 8037833"/>
              <a:gd name="connsiteY75" fmla="*/ 3638221 h 3784177"/>
              <a:gd name="connsiteX76" fmla="*/ 2944959 w 8037833"/>
              <a:gd name="connsiteY76" fmla="*/ 3639723 h 3784177"/>
              <a:gd name="connsiteX77" fmla="*/ 2940402 w 8037833"/>
              <a:gd name="connsiteY77" fmla="*/ 3651000 h 3784177"/>
              <a:gd name="connsiteX78" fmla="*/ 2915449 w 8037833"/>
              <a:gd name="connsiteY78" fmla="*/ 3661039 h 3784177"/>
              <a:gd name="connsiteX79" fmla="*/ 2884777 w 8037833"/>
              <a:gd name="connsiteY79" fmla="*/ 3660775 h 3784177"/>
              <a:gd name="connsiteX80" fmla="*/ 2739034 w 8037833"/>
              <a:gd name="connsiteY80" fmla="*/ 3647396 h 3784177"/>
              <a:gd name="connsiteX81" fmla="*/ 2651827 w 8037833"/>
              <a:gd name="connsiteY81" fmla="*/ 3646306 h 3784177"/>
              <a:gd name="connsiteX82" fmla="*/ 2618680 w 8037833"/>
              <a:gd name="connsiteY82" fmla="*/ 3656755 h 3784177"/>
              <a:gd name="connsiteX83" fmla="*/ 2572404 w 8037833"/>
              <a:gd name="connsiteY83" fmla="*/ 3664043 h 3784177"/>
              <a:gd name="connsiteX84" fmla="*/ 2490721 w 8037833"/>
              <a:gd name="connsiteY84" fmla="*/ 3685313 h 3784177"/>
              <a:gd name="connsiteX85" fmla="*/ 2423704 w 8037833"/>
              <a:gd name="connsiteY85" fmla="*/ 3658079 h 3784177"/>
              <a:gd name="connsiteX86" fmla="*/ 2301172 w 8037833"/>
              <a:gd name="connsiteY86" fmla="*/ 3663053 h 3784177"/>
              <a:gd name="connsiteX87" fmla="*/ 2294102 w 8037833"/>
              <a:gd name="connsiteY87" fmla="*/ 3671151 h 3784177"/>
              <a:gd name="connsiteX88" fmla="*/ 2238966 w 8037833"/>
              <a:gd name="connsiteY88" fmla="*/ 3668777 h 3784177"/>
              <a:gd name="connsiteX89" fmla="*/ 2082844 w 8037833"/>
              <a:gd name="connsiteY89" fmla="*/ 3631994 h 3784177"/>
              <a:gd name="connsiteX90" fmla="*/ 1938480 w 8037833"/>
              <a:gd name="connsiteY90" fmla="*/ 3601439 h 3784177"/>
              <a:gd name="connsiteX91" fmla="*/ 1900166 w 8037833"/>
              <a:gd name="connsiteY91" fmla="*/ 3609358 h 3784177"/>
              <a:gd name="connsiteX92" fmla="*/ 1835976 w 8037833"/>
              <a:gd name="connsiteY92" fmla="*/ 3622065 h 3784177"/>
              <a:gd name="connsiteX93" fmla="*/ 1787830 w 8037833"/>
              <a:gd name="connsiteY93" fmla="*/ 3633173 h 3784177"/>
              <a:gd name="connsiteX94" fmla="*/ 1734224 w 8037833"/>
              <a:gd name="connsiteY94" fmla="*/ 3655593 h 3784177"/>
              <a:gd name="connsiteX95" fmla="*/ 1721989 w 8037833"/>
              <a:gd name="connsiteY95" fmla="*/ 3627298 h 3784177"/>
              <a:gd name="connsiteX96" fmla="*/ 1664576 w 8037833"/>
              <a:gd name="connsiteY96" fmla="*/ 3638572 h 3784177"/>
              <a:gd name="connsiteX97" fmla="*/ 1577459 w 8037833"/>
              <a:gd name="connsiteY97" fmla="*/ 3658824 h 3784177"/>
              <a:gd name="connsiteX98" fmla="*/ 1527269 w 8037833"/>
              <a:gd name="connsiteY98" fmla="*/ 3663088 h 3784177"/>
              <a:gd name="connsiteX99" fmla="*/ 1390118 w 8037833"/>
              <a:gd name="connsiteY99" fmla="*/ 3682789 h 3784177"/>
              <a:gd name="connsiteX100" fmla="*/ 1252698 w 8037833"/>
              <a:gd name="connsiteY100" fmla="*/ 3708662 h 3784177"/>
              <a:gd name="connsiteX101" fmla="*/ 1171039 w 8037833"/>
              <a:gd name="connsiteY101" fmla="*/ 3758642 h 3784177"/>
              <a:gd name="connsiteX102" fmla="*/ 1058106 w 8037833"/>
              <a:gd name="connsiteY102" fmla="*/ 3776166 h 3784177"/>
              <a:gd name="connsiteX103" fmla="*/ 1039167 w 8037833"/>
              <a:gd name="connsiteY103" fmla="*/ 3784177 h 3784177"/>
              <a:gd name="connsiteX104" fmla="*/ 1012958 w 8037833"/>
              <a:gd name="connsiteY104" fmla="*/ 3779206 h 3784177"/>
              <a:gd name="connsiteX105" fmla="*/ 907906 w 8037833"/>
              <a:gd name="connsiteY105" fmla="*/ 3757678 h 3784177"/>
              <a:gd name="connsiteX106" fmla="*/ 825226 w 8037833"/>
              <a:gd name="connsiteY106" fmla="*/ 3726369 h 3784177"/>
              <a:gd name="connsiteX107" fmla="*/ 722264 w 8037833"/>
              <a:gd name="connsiteY107" fmla="*/ 3747612 h 3784177"/>
              <a:gd name="connsiteX108" fmla="*/ 659460 w 8037833"/>
              <a:gd name="connsiteY108" fmla="*/ 3740429 h 3784177"/>
              <a:gd name="connsiteX109" fmla="*/ 556552 w 8037833"/>
              <a:gd name="connsiteY109" fmla="*/ 3739124 h 3784177"/>
              <a:gd name="connsiteX110" fmla="*/ 445444 w 8037833"/>
              <a:gd name="connsiteY110" fmla="*/ 3764831 h 3784177"/>
              <a:gd name="connsiteX111" fmla="*/ 393295 w 8037833"/>
              <a:gd name="connsiteY111" fmla="*/ 3753097 h 3784177"/>
              <a:gd name="connsiteX112" fmla="*/ 339711 w 8037833"/>
              <a:gd name="connsiteY112" fmla="*/ 3718242 h 3784177"/>
              <a:gd name="connsiteX113" fmla="*/ 222239 w 8037833"/>
              <a:gd name="connsiteY113" fmla="*/ 3672335 h 3784177"/>
              <a:gd name="connsiteX114" fmla="*/ 163578 w 8037833"/>
              <a:gd name="connsiteY114" fmla="*/ 3656292 h 3784177"/>
              <a:gd name="connsiteX115" fmla="*/ 72220 w 8037833"/>
              <a:gd name="connsiteY115" fmla="*/ 3645272 h 3784177"/>
              <a:gd name="connsiteX116" fmla="*/ 44395 w 8037833"/>
              <a:gd name="connsiteY116" fmla="*/ 3639455 h 3784177"/>
              <a:gd name="connsiteX117" fmla="*/ 1962 w 8037833"/>
              <a:gd name="connsiteY117" fmla="*/ 3635948 h 3784177"/>
              <a:gd name="connsiteX118" fmla="*/ 0 w 8037833"/>
              <a:gd name="connsiteY118" fmla="*/ 3635261 h 3784177"/>
              <a:gd name="connsiteX119" fmla="*/ 0 w 8037833"/>
              <a:gd name="connsiteY119"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52283 w 8037833"/>
              <a:gd name="connsiteY20" fmla="*/ 3374762 h 3784177"/>
              <a:gd name="connsiteX21" fmla="*/ 6111718 w 8037833"/>
              <a:gd name="connsiteY21" fmla="*/ 3357536 h 3784177"/>
              <a:gd name="connsiteX22" fmla="*/ 5949057 w 8037833"/>
              <a:gd name="connsiteY22" fmla="*/ 3379652 h 3784177"/>
              <a:gd name="connsiteX23" fmla="*/ 5891274 w 8037833"/>
              <a:gd name="connsiteY23" fmla="*/ 3397681 h 3784177"/>
              <a:gd name="connsiteX24" fmla="*/ 5835383 w 8037833"/>
              <a:gd name="connsiteY24" fmla="*/ 3377529 h 3784177"/>
              <a:gd name="connsiteX25" fmla="*/ 5746050 w 8037833"/>
              <a:gd name="connsiteY25" fmla="*/ 3426142 h 3784177"/>
              <a:gd name="connsiteX26" fmla="*/ 5613670 w 8037833"/>
              <a:gd name="connsiteY26" fmla="*/ 3428671 h 3784177"/>
              <a:gd name="connsiteX27" fmla="*/ 5535334 w 8037833"/>
              <a:gd name="connsiteY27" fmla="*/ 3437044 h 3784177"/>
              <a:gd name="connsiteX28" fmla="*/ 5506940 w 8037833"/>
              <a:gd name="connsiteY28" fmla="*/ 3450999 h 3784177"/>
              <a:gd name="connsiteX29" fmla="*/ 5466372 w 8037833"/>
              <a:gd name="connsiteY29" fmla="*/ 3463245 h 3784177"/>
              <a:gd name="connsiteX30" fmla="*/ 5395833 w 8037833"/>
              <a:gd name="connsiteY30" fmla="*/ 3493194 h 3784177"/>
              <a:gd name="connsiteX31" fmla="*/ 5305325 w 8037833"/>
              <a:gd name="connsiteY31" fmla="*/ 3505200 h 3784177"/>
              <a:gd name="connsiteX32" fmla="*/ 5223043 w 8037833"/>
              <a:gd name="connsiteY32" fmla="*/ 3491664 h 3784177"/>
              <a:gd name="connsiteX33" fmla="*/ 5217733 w 8037833"/>
              <a:gd name="connsiteY33" fmla="*/ 3500463 h 3784177"/>
              <a:gd name="connsiteX34" fmla="*/ 5167992 w 8037833"/>
              <a:gd name="connsiteY34" fmla="*/ 3504085 h 3784177"/>
              <a:gd name="connsiteX35" fmla="*/ 4987020 w 8037833"/>
              <a:gd name="connsiteY35" fmla="*/ 3461263 h 3784177"/>
              <a:gd name="connsiteX36" fmla="*/ 4890003 w 8037833"/>
              <a:gd name="connsiteY36" fmla="*/ 3469874 h 3784177"/>
              <a:gd name="connsiteX37" fmla="*/ 4856654 w 8037833"/>
              <a:gd name="connsiteY37" fmla="*/ 3481880 h 3784177"/>
              <a:gd name="connsiteX38" fmla="*/ 4800711 w 8037833"/>
              <a:gd name="connsiteY38" fmla="*/ 3501441 h 3784177"/>
              <a:gd name="connsiteX39" fmla="*/ 4761569 w 8037833"/>
              <a:gd name="connsiteY39" fmla="*/ 3538103 h 3784177"/>
              <a:gd name="connsiteX40" fmla="*/ 4713734 w 8037833"/>
              <a:gd name="connsiteY40" fmla="*/ 3545724 h 3784177"/>
              <a:gd name="connsiteX41" fmla="*/ 4699169 w 8037833"/>
              <a:gd name="connsiteY41" fmla="*/ 3518988 h 3784177"/>
              <a:gd name="connsiteX42" fmla="*/ 4649120 w 8037833"/>
              <a:gd name="connsiteY42" fmla="*/ 3536392 h 3784177"/>
              <a:gd name="connsiteX43" fmla="*/ 4573578 w 8037833"/>
              <a:gd name="connsiteY43" fmla="*/ 3565923 h 3784177"/>
              <a:gd name="connsiteX44" fmla="*/ 4529117 w 8037833"/>
              <a:gd name="connsiteY44" fmla="*/ 3575592 h 3784177"/>
              <a:gd name="connsiteX45" fmla="*/ 4408641 w 8037833"/>
              <a:gd name="connsiteY45" fmla="*/ 3610000 h 3784177"/>
              <a:gd name="connsiteX46" fmla="*/ 4356402 w 8037833"/>
              <a:gd name="connsiteY46" fmla="*/ 3642792 h 3784177"/>
              <a:gd name="connsiteX47" fmla="*/ 4270245 w 8037833"/>
              <a:gd name="connsiteY47" fmla="*/ 3665789 h 3784177"/>
              <a:gd name="connsiteX48" fmla="*/ 4208725 w 8037833"/>
              <a:gd name="connsiteY48" fmla="*/ 3704841 h 3784177"/>
              <a:gd name="connsiteX49" fmla="*/ 4201632 w 8037833"/>
              <a:gd name="connsiteY49" fmla="*/ 3702602 h 3784177"/>
              <a:gd name="connsiteX50" fmla="*/ 4191289 w 8037833"/>
              <a:gd name="connsiteY50" fmla="*/ 3702380 h 3784177"/>
              <a:gd name="connsiteX51" fmla="*/ 4191039 w 8037833"/>
              <a:gd name="connsiteY51" fmla="*/ 3702831 h 3784177"/>
              <a:gd name="connsiteX52" fmla="*/ 4181340 w 8037833"/>
              <a:gd name="connsiteY52" fmla="*/ 3701729 h 3784177"/>
              <a:gd name="connsiteX53" fmla="*/ 4133816 w 8037833"/>
              <a:gd name="connsiteY53" fmla="*/ 3690565 h 3784177"/>
              <a:gd name="connsiteX54" fmla="*/ 4071732 w 8037833"/>
              <a:gd name="connsiteY54" fmla="*/ 3732513 h 3784177"/>
              <a:gd name="connsiteX55" fmla="*/ 4045924 w 8037833"/>
              <a:gd name="connsiteY55" fmla="*/ 3739404 h 3784177"/>
              <a:gd name="connsiteX56" fmla="*/ 4032171 w 8037833"/>
              <a:gd name="connsiteY56" fmla="*/ 3745523 h 3784177"/>
              <a:gd name="connsiteX57" fmla="*/ 4031335 w 8037833"/>
              <a:gd name="connsiteY57" fmla="*/ 3747479 h 3784177"/>
              <a:gd name="connsiteX58" fmla="*/ 3985774 w 8037833"/>
              <a:gd name="connsiteY58" fmla="*/ 3736547 h 3784177"/>
              <a:gd name="connsiteX59" fmla="*/ 3979769 w 8037833"/>
              <a:gd name="connsiteY59" fmla="*/ 3738769 h 3784177"/>
              <a:gd name="connsiteX60" fmla="*/ 3950014 w 8037833"/>
              <a:gd name="connsiteY60" fmla="*/ 3726942 h 3784177"/>
              <a:gd name="connsiteX61" fmla="*/ 3934671 w 8037833"/>
              <a:gd name="connsiteY61" fmla="*/ 3723339 h 3784177"/>
              <a:gd name="connsiteX62" fmla="*/ 3930274 w 8037833"/>
              <a:gd name="connsiteY62" fmla="*/ 3717148 h 3784177"/>
              <a:gd name="connsiteX63" fmla="*/ 3907660 w 8037833"/>
              <a:gd name="connsiteY63" fmla="*/ 3714456 h 3784177"/>
              <a:gd name="connsiteX64" fmla="*/ 3905087 w 8037833"/>
              <a:gd name="connsiteY64" fmla="*/ 3716098 h 3784177"/>
              <a:gd name="connsiteX65" fmla="*/ 3886347 w 8037833"/>
              <a:gd name="connsiteY65" fmla="*/ 3706620 h 3784177"/>
              <a:gd name="connsiteX66" fmla="*/ 3870533 w 8037833"/>
              <a:gd name="connsiteY66" fmla="*/ 3689905 h 3784177"/>
              <a:gd name="connsiteX67" fmla="*/ 3678563 w 8037833"/>
              <a:gd name="connsiteY67" fmla="*/ 3694486 h 3784177"/>
              <a:gd name="connsiteX68" fmla="*/ 3524121 w 8037833"/>
              <a:gd name="connsiteY68" fmla="*/ 3642736 h 3784177"/>
              <a:gd name="connsiteX69" fmla="*/ 3432153 w 8037833"/>
              <a:gd name="connsiteY69" fmla="*/ 3667780 h 3784177"/>
              <a:gd name="connsiteX70" fmla="*/ 3373519 w 8037833"/>
              <a:gd name="connsiteY70" fmla="*/ 3665785 h 3784177"/>
              <a:gd name="connsiteX71" fmla="*/ 3114267 w 8037833"/>
              <a:gd name="connsiteY71" fmla="*/ 3638983 h 3784177"/>
              <a:gd name="connsiteX72" fmla="*/ 3048270 w 8037833"/>
              <a:gd name="connsiteY72" fmla="*/ 3649949 h 3784177"/>
              <a:gd name="connsiteX73" fmla="*/ 2989722 w 8037833"/>
              <a:gd name="connsiteY73" fmla="*/ 3623230 h 3784177"/>
              <a:gd name="connsiteX74" fmla="*/ 2965734 w 8037833"/>
              <a:gd name="connsiteY74" fmla="*/ 3635676 h 3784177"/>
              <a:gd name="connsiteX75" fmla="*/ 2961603 w 8037833"/>
              <a:gd name="connsiteY75" fmla="*/ 3638221 h 3784177"/>
              <a:gd name="connsiteX76" fmla="*/ 2944959 w 8037833"/>
              <a:gd name="connsiteY76" fmla="*/ 3639723 h 3784177"/>
              <a:gd name="connsiteX77" fmla="*/ 2940402 w 8037833"/>
              <a:gd name="connsiteY77" fmla="*/ 3651000 h 3784177"/>
              <a:gd name="connsiteX78" fmla="*/ 2915449 w 8037833"/>
              <a:gd name="connsiteY78" fmla="*/ 3661039 h 3784177"/>
              <a:gd name="connsiteX79" fmla="*/ 2884777 w 8037833"/>
              <a:gd name="connsiteY79" fmla="*/ 3660775 h 3784177"/>
              <a:gd name="connsiteX80" fmla="*/ 2739034 w 8037833"/>
              <a:gd name="connsiteY80" fmla="*/ 3647396 h 3784177"/>
              <a:gd name="connsiteX81" fmla="*/ 2651827 w 8037833"/>
              <a:gd name="connsiteY81" fmla="*/ 3646306 h 3784177"/>
              <a:gd name="connsiteX82" fmla="*/ 2618680 w 8037833"/>
              <a:gd name="connsiteY82" fmla="*/ 3656755 h 3784177"/>
              <a:gd name="connsiteX83" fmla="*/ 2572404 w 8037833"/>
              <a:gd name="connsiteY83" fmla="*/ 3664043 h 3784177"/>
              <a:gd name="connsiteX84" fmla="*/ 2490721 w 8037833"/>
              <a:gd name="connsiteY84" fmla="*/ 3685313 h 3784177"/>
              <a:gd name="connsiteX85" fmla="*/ 2423704 w 8037833"/>
              <a:gd name="connsiteY85" fmla="*/ 3658079 h 3784177"/>
              <a:gd name="connsiteX86" fmla="*/ 2301172 w 8037833"/>
              <a:gd name="connsiteY86" fmla="*/ 3663053 h 3784177"/>
              <a:gd name="connsiteX87" fmla="*/ 2294102 w 8037833"/>
              <a:gd name="connsiteY87" fmla="*/ 3671151 h 3784177"/>
              <a:gd name="connsiteX88" fmla="*/ 2238966 w 8037833"/>
              <a:gd name="connsiteY88" fmla="*/ 3668777 h 3784177"/>
              <a:gd name="connsiteX89" fmla="*/ 2082844 w 8037833"/>
              <a:gd name="connsiteY89" fmla="*/ 3631994 h 3784177"/>
              <a:gd name="connsiteX90" fmla="*/ 1938480 w 8037833"/>
              <a:gd name="connsiteY90" fmla="*/ 3601439 h 3784177"/>
              <a:gd name="connsiteX91" fmla="*/ 1900166 w 8037833"/>
              <a:gd name="connsiteY91" fmla="*/ 3609358 h 3784177"/>
              <a:gd name="connsiteX92" fmla="*/ 1835976 w 8037833"/>
              <a:gd name="connsiteY92" fmla="*/ 3622065 h 3784177"/>
              <a:gd name="connsiteX93" fmla="*/ 1787830 w 8037833"/>
              <a:gd name="connsiteY93" fmla="*/ 3633173 h 3784177"/>
              <a:gd name="connsiteX94" fmla="*/ 1734224 w 8037833"/>
              <a:gd name="connsiteY94" fmla="*/ 3655593 h 3784177"/>
              <a:gd name="connsiteX95" fmla="*/ 1721989 w 8037833"/>
              <a:gd name="connsiteY95" fmla="*/ 3627298 h 3784177"/>
              <a:gd name="connsiteX96" fmla="*/ 1664576 w 8037833"/>
              <a:gd name="connsiteY96" fmla="*/ 3638572 h 3784177"/>
              <a:gd name="connsiteX97" fmla="*/ 1577459 w 8037833"/>
              <a:gd name="connsiteY97" fmla="*/ 3658824 h 3784177"/>
              <a:gd name="connsiteX98" fmla="*/ 1527269 w 8037833"/>
              <a:gd name="connsiteY98" fmla="*/ 3663088 h 3784177"/>
              <a:gd name="connsiteX99" fmla="*/ 1390118 w 8037833"/>
              <a:gd name="connsiteY99" fmla="*/ 3682789 h 3784177"/>
              <a:gd name="connsiteX100" fmla="*/ 1252698 w 8037833"/>
              <a:gd name="connsiteY100" fmla="*/ 3708662 h 3784177"/>
              <a:gd name="connsiteX101" fmla="*/ 1171039 w 8037833"/>
              <a:gd name="connsiteY101" fmla="*/ 3758642 h 3784177"/>
              <a:gd name="connsiteX102" fmla="*/ 1058106 w 8037833"/>
              <a:gd name="connsiteY102" fmla="*/ 3776166 h 3784177"/>
              <a:gd name="connsiteX103" fmla="*/ 1039167 w 8037833"/>
              <a:gd name="connsiteY103" fmla="*/ 3784177 h 3784177"/>
              <a:gd name="connsiteX104" fmla="*/ 1012958 w 8037833"/>
              <a:gd name="connsiteY104" fmla="*/ 3779206 h 3784177"/>
              <a:gd name="connsiteX105" fmla="*/ 907906 w 8037833"/>
              <a:gd name="connsiteY105" fmla="*/ 3757678 h 3784177"/>
              <a:gd name="connsiteX106" fmla="*/ 825226 w 8037833"/>
              <a:gd name="connsiteY106" fmla="*/ 3726369 h 3784177"/>
              <a:gd name="connsiteX107" fmla="*/ 722264 w 8037833"/>
              <a:gd name="connsiteY107" fmla="*/ 3747612 h 3784177"/>
              <a:gd name="connsiteX108" fmla="*/ 659460 w 8037833"/>
              <a:gd name="connsiteY108" fmla="*/ 3740429 h 3784177"/>
              <a:gd name="connsiteX109" fmla="*/ 556552 w 8037833"/>
              <a:gd name="connsiteY109" fmla="*/ 3739124 h 3784177"/>
              <a:gd name="connsiteX110" fmla="*/ 445444 w 8037833"/>
              <a:gd name="connsiteY110" fmla="*/ 3764831 h 3784177"/>
              <a:gd name="connsiteX111" fmla="*/ 393295 w 8037833"/>
              <a:gd name="connsiteY111" fmla="*/ 3753097 h 3784177"/>
              <a:gd name="connsiteX112" fmla="*/ 339711 w 8037833"/>
              <a:gd name="connsiteY112" fmla="*/ 3718242 h 3784177"/>
              <a:gd name="connsiteX113" fmla="*/ 222239 w 8037833"/>
              <a:gd name="connsiteY113" fmla="*/ 3672335 h 3784177"/>
              <a:gd name="connsiteX114" fmla="*/ 163578 w 8037833"/>
              <a:gd name="connsiteY114" fmla="*/ 3656292 h 3784177"/>
              <a:gd name="connsiteX115" fmla="*/ 72220 w 8037833"/>
              <a:gd name="connsiteY115" fmla="*/ 3645272 h 3784177"/>
              <a:gd name="connsiteX116" fmla="*/ 44395 w 8037833"/>
              <a:gd name="connsiteY116" fmla="*/ 3639455 h 3784177"/>
              <a:gd name="connsiteX117" fmla="*/ 1962 w 8037833"/>
              <a:gd name="connsiteY117" fmla="*/ 3635948 h 3784177"/>
              <a:gd name="connsiteX118" fmla="*/ 0 w 8037833"/>
              <a:gd name="connsiteY118" fmla="*/ 3635261 h 3784177"/>
              <a:gd name="connsiteX119" fmla="*/ 0 w 8037833"/>
              <a:gd name="connsiteY119"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52283 w 8037833"/>
              <a:gd name="connsiteY20" fmla="*/ 3374762 h 3784177"/>
              <a:gd name="connsiteX21" fmla="*/ 6111718 w 8037833"/>
              <a:gd name="connsiteY21" fmla="*/ 3357536 h 3784177"/>
              <a:gd name="connsiteX22" fmla="*/ 6022263 w 8037833"/>
              <a:gd name="connsiteY22" fmla="*/ 3359057 h 3784177"/>
              <a:gd name="connsiteX23" fmla="*/ 5891274 w 8037833"/>
              <a:gd name="connsiteY23" fmla="*/ 3397681 h 3784177"/>
              <a:gd name="connsiteX24" fmla="*/ 5835383 w 8037833"/>
              <a:gd name="connsiteY24" fmla="*/ 3377529 h 3784177"/>
              <a:gd name="connsiteX25" fmla="*/ 5746050 w 8037833"/>
              <a:gd name="connsiteY25" fmla="*/ 3426142 h 3784177"/>
              <a:gd name="connsiteX26" fmla="*/ 5613670 w 8037833"/>
              <a:gd name="connsiteY26" fmla="*/ 3428671 h 3784177"/>
              <a:gd name="connsiteX27" fmla="*/ 5535334 w 8037833"/>
              <a:gd name="connsiteY27" fmla="*/ 3437044 h 3784177"/>
              <a:gd name="connsiteX28" fmla="*/ 5506940 w 8037833"/>
              <a:gd name="connsiteY28" fmla="*/ 3450999 h 3784177"/>
              <a:gd name="connsiteX29" fmla="*/ 5466372 w 8037833"/>
              <a:gd name="connsiteY29" fmla="*/ 3463245 h 3784177"/>
              <a:gd name="connsiteX30" fmla="*/ 5395833 w 8037833"/>
              <a:gd name="connsiteY30" fmla="*/ 3493194 h 3784177"/>
              <a:gd name="connsiteX31" fmla="*/ 5305325 w 8037833"/>
              <a:gd name="connsiteY31" fmla="*/ 3505200 h 3784177"/>
              <a:gd name="connsiteX32" fmla="*/ 5223043 w 8037833"/>
              <a:gd name="connsiteY32" fmla="*/ 3491664 h 3784177"/>
              <a:gd name="connsiteX33" fmla="*/ 5217733 w 8037833"/>
              <a:gd name="connsiteY33" fmla="*/ 3500463 h 3784177"/>
              <a:gd name="connsiteX34" fmla="*/ 5167992 w 8037833"/>
              <a:gd name="connsiteY34" fmla="*/ 3504085 h 3784177"/>
              <a:gd name="connsiteX35" fmla="*/ 4987020 w 8037833"/>
              <a:gd name="connsiteY35" fmla="*/ 3461263 h 3784177"/>
              <a:gd name="connsiteX36" fmla="*/ 4890003 w 8037833"/>
              <a:gd name="connsiteY36" fmla="*/ 3469874 h 3784177"/>
              <a:gd name="connsiteX37" fmla="*/ 4856654 w 8037833"/>
              <a:gd name="connsiteY37" fmla="*/ 3481880 h 3784177"/>
              <a:gd name="connsiteX38" fmla="*/ 4800711 w 8037833"/>
              <a:gd name="connsiteY38" fmla="*/ 3501441 h 3784177"/>
              <a:gd name="connsiteX39" fmla="*/ 4761569 w 8037833"/>
              <a:gd name="connsiteY39" fmla="*/ 3538103 h 3784177"/>
              <a:gd name="connsiteX40" fmla="*/ 4713734 w 8037833"/>
              <a:gd name="connsiteY40" fmla="*/ 3545724 h 3784177"/>
              <a:gd name="connsiteX41" fmla="*/ 4699169 w 8037833"/>
              <a:gd name="connsiteY41" fmla="*/ 3518988 h 3784177"/>
              <a:gd name="connsiteX42" fmla="*/ 4649120 w 8037833"/>
              <a:gd name="connsiteY42" fmla="*/ 3536392 h 3784177"/>
              <a:gd name="connsiteX43" fmla="*/ 4573578 w 8037833"/>
              <a:gd name="connsiteY43" fmla="*/ 3565923 h 3784177"/>
              <a:gd name="connsiteX44" fmla="*/ 4529117 w 8037833"/>
              <a:gd name="connsiteY44" fmla="*/ 3575592 h 3784177"/>
              <a:gd name="connsiteX45" fmla="*/ 4408641 w 8037833"/>
              <a:gd name="connsiteY45" fmla="*/ 3610000 h 3784177"/>
              <a:gd name="connsiteX46" fmla="*/ 4356402 w 8037833"/>
              <a:gd name="connsiteY46" fmla="*/ 3642792 h 3784177"/>
              <a:gd name="connsiteX47" fmla="*/ 4270245 w 8037833"/>
              <a:gd name="connsiteY47" fmla="*/ 3665789 h 3784177"/>
              <a:gd name="connsiteX48" fmla="*/ 4208725 w 8037833"/>
              <a:gd name="connsiteY48" fmla="*/ 3704841 h 3784177"/>
              <a:gd name="connsiteX49" fmla="*/ 4201632 w 8037833"/>
              <a:gd name="connsiteY49" fmla="*/ 3702602 h 3784177"/>
              <a:gd name="connsiteX50" fmla="*/ 4191289 w 8037833"/>
              <a:gd name="connsiteY50" fmla="*/ 3702380 h 3784177"/>
              <a:gd name="connsiteX51" fmla="*/ 4191039 w 8037833"/>
              <a:gd name="connsiteY51" fmla="*/ 3702831 h 3784177"/>
              <a:gd name="connsiteX52" fmla="*/ 4181340 w 8037833"/>
              <a:gd name="connsiteY52" fmla="*/ 3701729 h 3784177"/>
              <a:gd name="connsiteX53" fmla="*/ 4133816 w 8037833"/>
              <a:gd name="connsiteY53" fmla="*/ 3690565 h 3784177"/>
              <a:gd name="connsiteX54" fmla="*/ 4071732 w 8037833"/>
              <a:gd name="connsiteY54" fmla="*/ 3732513 h 3784177"/>
              <a:gd name="connsiteX55" fmla="*/ 4045924 w 8037833"/>
              <a:gd name="connsiteY55" fmla="*/ 3739404 h 3784177"/>
              <a:gd name="connsiteX56" fmla="*/ 4032171 w 8037833"/>
              <a:gd name="connsiteY56" fmla="*/ 3745523 h 3784177"/>
              <a:gd name="connsiteX57" fmla="*/ 4031335 w 8037833"/>
              <a:gd name="connsiteY57" fmla="*/ 3747479 h 3784177"/>
              <a:gd name="connsiteX58" fmla="*/ 3985774 w 8037833"/>
              <a:gd name="connsiteY58" fmla="*/ 3736547 h 3784177"/>
              <a:gd name="connsiteX59" fmla="*/ 3979769 w 8037833"/>
              <a:gd name="connsiteY59" fmla="*/ 3738769 h 3784177"/>
              <a:gd name="connsiteX60" fmla="*/ 3950014 w 8037833"/>
              <a:gd name="connsiteY60" fmla="*/ 3726942 h 3784177"/>
              <a:gd name="connsiteX61" fmla="*/ 3934671 w 8037833"/>
              <a:gd name="connsiteY61" fmla="*/ 3723339 h 3784177"/>
              <a:gd name="connsiteX62" fmla="*/ 3930274 w 8037833"/>
              <a:gd name="connsiteY62" fmla="*/ 3717148 h 3784177"/>
              <a:gd name="connsiteX63" fmla="*/ 3907660 w 8037833"/>
              <a:gd name="connsiteY63" fmla="*/ 3714456 h 3784177"/>
              <a:gd name="connsiteX64" fmla="*/ 3905087 w 8037833"/>
              <a:gd name="connsiteY64" fmla="*/ 3716098 h 3784177"/>
              <a:gd name="connsiteX65" fmla="*/ 3886347 w 8037833"/>
              <a:gd name="connsiteY65" fmla="*/ 3706620 h 3784177"/>
              <a:gd name="connsiteX66" fmla="*/ 3870533 w 8037833"/>
              <a:gd name="connsiteY66" fmla="*/ 3689905 h 3784177"/>
              <a:gd name="connsiteX67" fmla="*/ 3678563 w 8037833"/>
              <a:gd name="connsiteY67" fmla="*/ 3694486 h 3784177"/>
              <a:gd name="connsiteX68" fmla="*/ 3524121 w 8037833"/>
              <a:gd name="connsiteY68" fmla="*/ 3642736 h 3784177"/>
              <a:gd name="connsiteX69" fmla="*/ 3432153 w 8037833"/>
              <a:gd name="connsiteY69" fmla="*/ 3667780 h 3784177"/>
              <a:gd name="connsiteX70" fmla="*/ 3373519 w 8037833"/>
              <a:gd name="connsiteY70" fmla="*/ 3665785 h 3784177"/>
              <a:gd name="connsiteX71" fmla="*/ 3114267 w 8037833"/>
              <a:gd name="connsiteY71" fmla="*/ 3638983 h 3784177"/>
              <a:gd name="connsiteX72" fmla="*/ 3048270 w 8037833"/>
              <a:gd name="connsiteY72" fmla="*/ 3649949 h 3784177"/>
              <a:gd name="connsiteX73" fmla="*/ 2989722 w 8037833"/>
              <a:gd name="connsiteY73" fmla="*/ 3623230 h 3784177"/>
              <a:gd name="connsiteX74" fmla="*/ 2965734 w 8037833"/>
              <a:gd name="connsiteY74" fmla="*/ 3635676 h 3784177"/>
              <a:gd name="connsiteX75" fmla="*/ 2961603 w 8037833"/>
              <a:gd name="connsiteY75" fmla="*/ 3638221 h 3784177"/>
              <a:gd name="connsiteX76" fmla="*/ 2944959 w 8037833"/>
              <a:gd name="connsiteY76" fmla="*/ 3639723 h 3784177"/>
              <a:gd name="connsiteX77" fmla="*/ 2940402 w 8037833"/>
              <a:gd name="connsiteY77" fmla="*/ 3651000 h 3784177"/>
              <a:gd name="connsiteX78" fmla="*/ 2915449 w 8037833"/>
              <a:gd name="connsiteY78" fmla="*/ 3661039 h 3784177"/>
              <a:gd name="connsiteX79" fmla="*/ 2884777 w 8037833"/>
              <a:gd name="connsiteY79" fmla="*/ 3660775 h 3784177"/>
              <a:gd name="connsiteX80" fmla="*/ 2739034 w 8037833"/>
              <a:gd name="connsiteY80" fmla="*/ 3647396 h 3784177"/>
              <a:gd name="connsiteX81" fmla="*/ 2651827 w 8037833"/>
              <a:gd name="connsiteY81" fmla="*/ 3646306 h 3784177"/>
              <a:gd name="connsiteX82" fmla="*/ 2618680 w 8037833"/>
              <a:gd name="connsiteY82" fmla="*/ 3656755 h 3784177"/>
              <a:gd name="connsiteX83" fmla="*/ 2572404 w 8037833"/>
              <a:gd name="connsiteY83" fmla="*/ 3664043 h 3784177"/>
              <a:gd name="connsiteX84" fmla="*/ 2490721 w 8037833"/>
              <a:gd name="connsiteY84" fmla="*/ 3685313 h 3784177"/>
              <a:gd name="connsiteX85" fmla="*/ 2423704 w 8037833"/>
              <a:gd name="connsiteY85" fmla="*/ 3658079 h 3784177"/>
              <a:gd name="connsiteX86" fmla="*/ 2301172 w 8037833"/>
              <a:gd name="connsiteY86" fmla="*/ 3663053 h 3784177"/>
              <a:gd name="connsiteX87" fmla="*/ 2294102 w 8037833"/>
              <a:gd name="connsiteY87" fmla="*/ 3671151 h 3784177"/>
              <a:gd name="connsiteX88" fmla="*/ 2238966 w 8037833"/>
              <a:gd name="connsiteY88" fmla="*/ 3668777 h 3784177"/>
              <a:gd name="connsiteX89" fmla="*/ 2082844 w 8037833"/>
              <a:gd name="connsiteY89" fmla="*/ 3631994 h 3784177"/>
              <a:gd name="connsiteX90" fmla="*/ 1938480 w 8037833"/>
              <a:gd name="connsiteY90" fmla="*/ 3601439 h 3784177"/>
              <a:gd name="connsiteX91" fmla="*/ 1900166 w 8037833"/>
              <a:gd name="connsiteY91" fmla="*/ 3609358 h 3784177"/>
              <a:gd name="connsiteX92" fmla="*/ 1835976 w 8037833"/>
              <a:gd name="connsiteY92" fmla="*/ 3622065 h 3784177"/>
              <a:gd name="connsiteX93" fmla="*/ 1787830 w 8037833"/>
              <a:gd name="connsiteY93" fmla="*/ 3633173 h 3784177"/>
              <a:gd name="connsiteX94" fmla="*/ 1734224 w 8037833"/>
              <a:gd name="connsiteY94" fmla="*/ 3655593 h 3784177"/>
              <a:gd name="connsiteX95" fmla="*/ 1721989 w 8037833"/>
              <a:gd name="connsiteY95" fmla="*/ 3627298 h 3784177"/>
              <a:gd name="connsiteX96" fmla="*/ 1664576 w 8037833"/>
              <a:gd name="connsiteY96" fmla="*/ 3638572 h 3784177"/>
              <a:gd name="connsiteX97" fmla="*/ 1577459 w 8037833"/>
              <a:gd name="connsiteY97" fmla="*/ 3658824 h 3784177"/>
              <a:gd name="connsiteX98" fmla="*/ 1527269 w 8037833"/>
              <a:gd name="connsiteY98" fmla="*/ 3663088 h 3784177"/>
              <a:gd name="connsiteX99" fmla="*/ 1390118 w 8037833"/>
              <a:gd name="connsiteY99" fmla="*/ 3682789 h 3784177"/>
              <a:gd name="connsiteX100" fmla="*/ 1252698 w 8037833"/>
              <a:gd name="connsiteY100" fmla="*/ 3708662 h 3784177"/>
              <a:gd name="connsiteX101" fmla="*/ 1171039 w 8037833"/>
              <a:gd name="connsiteY101" fmla="*/ 3758642 h 3784177"/>
              <a:gd name="connsiteX102" fmla="*/ 1058106 w 8037833"/>
              <a:gd name="connsiteY102" fmla="*/ 3776166 h 3784177"/>
              <a:gd name="connsiteX103" fmla="*/ 1039167 w 8037833"/>
              <a:gd name="connsiteY103" fmla="*/ 3784177 h 3784177"/>
              <a:gd name="connsiteX104" fmla="*/ 1012958 w 8037833"/>
              <a:gd name="connsiteY104" fmla="*/ 3779206 h 3784177"/>
              <a:gd name="connsiteX105" fmla="*/ 907906 w 8037833"/>
              <a:gd name="connsiteY105" fmla="*/ 3757678 h 3784177"/>
              <a:gd name="connsiteX106" fmla="*/ 825226 w 8037833"/>
              <a:gd name="connsiteY106" fmla="*/ 3726369 h 3784177"/>
              <a:gd name="connsiteX107" fmla="*/ 722264 w 8037833"/>
              <a:gd name="connsiteY107" fmla="*/ 3747612 h 3784177"/>
              <a:gd name="connsiteX108" fmla="*/ 659460 w 8037833"/>
              <a:gd name="connsiteY108" fmla="*/ 3740429 h 3784177"/>
              <a:gd name="connsiteX109" fmla="*/ 556552 w 8037833"/>
              <a:gd name="connsiteY109" fmla="*/ 3739124 h 3784177"/>
              <a:gd name="connsiteX110" fmla="*/ 445444 w 8037833"/>
              <a:gd name="connsiteY110" fmla="*/ 3764831 h 3784177"/>
              <a:gd name="connsiteX111" fmla="*/ 393295 w 8037833"/>
              <a:gd name="connsiteY111" fmla="*/ 3753097 h 3784177"/>
              <a:gd name="connsiteX112" fmla="*/ 339711 w 8037833"/>
              <a:gd name="connsiteY112" fmla="*/ 3718242 h 3784177"/>
              <a:gd name="connsiteX113" fmla="*/ 222239 w 8037833"/>
              <a:gd name="connsiteY113" fmla="*/ 3672335 h 3784177"/>
              <a:gd name="connsiteX114" fmla="*/ 163578 w 8037833"/>
              <a:gd name="connsiteY114" fmla="*/ 3656292 h 3784177"/>
              <a:gd name="connsiteX115" fmla="*/ 72220 w 8037833"/>
              <a:gd name="connsiteY115" fmla="*/ 3645272 h 3784177"/>
              <a:gd name="connsiteX116" fmla="*/ 44395 w 8037833"/>
              <a:gd name="connsiteY116" fmla="*/ 3639455 h 3784177"/>
              <a:gd name="connsiteX117" fmla="*/ 1962 w 8037833"/>
              <a:gd name="connsiteY117" fmla="*/ 3635948 h 3784177"/>
              <a:gd name="connsiteX118" fmla="*/ 0 w 8037833"/>
              <a:gd name="connsiteY118" fmla="*/ 3635261 h 3784177"/>
              <a:gd name="connsiteX119" fmla="*/ 0 w 8037833"/>
              <a:gd name="connsiteY119"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835383 w 8037833"/>
              <a:gd name="connsiteY23" fmla="*/ 3377529 h 3784177"/>
              <a:gd name="connsiteX24" fmla="*/ 5746050 w 8037833"/>
              <a:gd name="connsiteY24" fmla="*/ 3426142 h 3784177"/>
              <a:gd name="connsiteX25" fmla="*/ 5613670 w 8037833"/>
              <a:gd name="connsiteY25" fmla="*/ 3428671 h 3784177"/>
              <a:gd name="connsiteX26" fmla="*/ 5535334 w 8037833"/>
              <a:gd name="connsiteY26" fmla="*/ 3437044 h 3784177"/>
              <a:gd name="connsiteX27" fmla="*/ 5506940 w 8037833"/>
              <a:gd name="connsiteY27" fmla="*/ 3450999 h 3784177"/>
              <a:gd name="connsiteX28" fmla="*/ 5466372 w 8037833"/>
              <a:gd name="connsiteY28" fmla="*/ 3463245 h 3784177"/>
              <a:gd name="connsiteX29" fmla="*/ 5395833 w 8037833"/>
              <a:gd name="connsiteY29" fmla="*/ 3493194 h 3784177"/>
              <a:gd name="connsiteX30" fmla="*/ 5305325 w 8037833"/>
              <a:gd name="connsiteY30" fmla="*/ 3505200 h 3784177"/>
              <a:gd name="connsiteX31" fmla="*/ 5223043 w 8037833"/>
              <a:gd name="connsiteY31" fmla="*/ 3491664 h 3784177"/>
              <a:gd name="connsiteX32" fmla="*/ 5217733 w 8037833"/>
              <a:gd name="connsiteY32" fmla="*/ 3500463 h 3784177"/>
              <a:gd name="connsiteX33" fmla="*/ 5167992 w 8037833"/>
              <a:gd name="connsiteY33" fmla="*/ 3504085 h 3784177"/>
              <a:gd name="connsiteX34" fmla="*/ 4987020 w 8037833"/>
              <a:gd name="connsiteY34" fmla="*/ 3461263 h 3784177"/>
              <a:gd name="connsiteX35" fmla="*/ 4890003 w 8037833"/>
              <a:gd name="connsiteY35" fmla="*/ 3469874 h 3784177"/>
              <a:gd name="connsiteX36" fmla="*/ 4856654 w 8037833"/>
              <a:gd name="connsiteY36" fmla="*/ 3481880 h 3784177"/>
              <a:gd name="connsiteX37" fmla="*/ 4800711 w 8037833"/>
              <a:gd name="connsiteY37" fmla="*/ 3501441 h 3784177"/>
              <a:gd name="connsiteX38" fmla="*/ 4761569 w 8037833"/>
              <a:gd name="connsiteY38" fmla="*/ 3538103 h 3784177"/>
              <a:gd name="connsiteX39" fmla="*/ 4713734 w 8037833"/>
              <a:gd name="connsiteY39" fmla="*/ 3545724 h 3784177"/>
              <a:gd name="connsiteX40" fmla="*/ 4699169 w 8037833"/>
              <a:gd name="connsiteY40" fmla="*/ 3518988 h 3784177"/>
              <a:gd name="connsiteX41" fmla="*/ 4649120 w 8037833"/>
              <a:gd name="connsiteY41" fmla="*/ 3536392 h 3784177"/>
              <a:gd name="connsiteX42" fmla="*/ 4573578 w 8037833"/>
              <a:gd name="connsiteY42" fmla="*/ 3565923 h 3784177"/>
              <a:gd name="connsiteX43" fmla="*/ 4529117 w 8037833"/>
              <a:gd name="connsiteY43" fmla="*/ 3575592 h 3784177"/>
              <a:gd name="connsiteX44" fmla="*/ 4408641 w 8037833"/>
              <a:gd name="connsiteY44" fmla="*/ 3610000 h 3784177"/>
              <a:gd name="connsiteX45" fmla="*/ 4356402 w 8037833"/>
              <a:gd name="connsiteY45" fmla="*/ 3642792 h 3784177"/>
              <a:gd name="connsiteX46" fmla="*/ 4270245 w 8037833"/>
              <a:gd name="connsiteY46" fmla="*/ 3665789 h 3784177"/>
              <a:gd name="connsiteX47" fmla="*/ 4208725 w 8037833"/>
              <a:gd name="connsiteY47" fmla="*/ 3704841 h 3784177"/>
              <a:gd name="connsiteX48" fmla="*/ 4201632 w 8037833"/>
              <a:gd name="connsiteY48" fmla="*/ 3702602 h 3784177"/>
              <a:gd name="connsiteX49" fmla="*/ 4191289 w 8037833"/>
              <a:gd name="connsiteY49" fmla="*/ 3702380 h 3784177"/>
              <a:gd name="connsiteX50" fmla="*/ 4191039 w 8037833"/>
              <a:gd name="connsiteY50" fmla="*/ 3702831 h 3784177"/>
              <a:gd name="connsiteX51" fmla="*/ 4181340 w 8037833"/>
              <a:gd name="connsiteY51" fmla="*/ 3701729 h 3784177"/>
              <a:gd name="connsiteX52" fmla="*/ 4133816 w 8037833"/>
              <a:gd name="connsiteY52" fmla="*/ 3690565 h 3784177"/>
              <a:gd name="connsiteX53" fmla="*/ 4071732 w 8037833"/>
              <a:gd name="connsiteY53" fmla="*/ 3732513 h 3784177"/>
              <a:gd name="connsiteX54" fmla="*/ 4045924 w 8037833"/>
              <a:gd name="connsiteY54" fmla="*/ 3739404 h 3784177"/>
              <a:gd name="connsiteX55" fmla="*/ 4032171 w 8037833"/>
              <a:gd name="connsiteY55" fmla="*/ 3745523 h 3784177"/>
              <a:gd name="connsiteX56" fmla="*/ 4031335 w 8037833"/>
              <a:gd name="connsiteY56" fmla="*/ 3747479 h 3784177"/>
              <a:gd name="connsiteX57" fmla="*/ 3985774 w 8037833"/>
              <a:gd name="connsiteY57" fmla="*/ 3736547 h 3784177"/>
              <a:gd name="connsiteX58" fmla="*/ 3979769 w 8037833"/>
              <a:gd name="connsiteY58" fmla="*/ 3738769 h 3784177"/>
              <a:gd name="connsiteX59" fmla="*/ 3950014 w 8037833"/>
              <a:gd name="connsiteY59" fmla="*/ 3726942 h 3784177"/>
              <a:gd name="connsiteX60" fmla="*/ 3934671 w 8037833"/>
              <a:gd name="connsiteY60" fmla="*/ 3723339 h 3784177"/>
              <a:gd name="connsiteX61" fmla="*/ 3930274 w 8037833"/>
              <a:gd name="connsiteY61" fmla="*/ 3717148 h 3784177"/>
              <a:gd name="connsiteX62" fmla="*/ 3907660 w 8037833"/>
              <a:gd name="connsiteY62" fmla="*/ 3714456 h 3784177"/>
              <a:gd name="connsiteX63" fmla="*/ 3905087 w 8037833"/>
              <a:gd name="connsiteY63" fmla="*/ 3716098 h 3784177"/>
              <a:gd name="connsiteX64" fmla="*/ 3886347 w 8037833"/>
              <a:gd name="connsiteY64" fmla="*/ 3706620 h 3784177"/>
              <a:gd name="connsiteX65" fmla="*/ 3870533 w 8037833"/>
              <a:gd name="connsiteY65" fmla="*/ 3689905 h 3784177"/>
              <a:gd name="connsiteX66" fmla="*/ 3678563 w 8037833"/>
              <a:gd name="connsiteY66" fmla="*/ 3694486 h 3784177"/>
              <a:gd name="connsiteX67" fmla="*/ 3524121 w 8037833"/>
              <a:gd name="connsiteY67" fmla="*/ 3642736 h 3784177"/>
              <a:gd name="connsiteX68" fmla="*/ 3432153 w 8037833"/>
              <a:gd name="connsiteY68" fmla="*/ 3667780 h 3784177"/>
              <a:gd name="connsiteX69" fmla="*/ 3373519 w 8037833"/>
              <a:gd name="connsiteY69" fmla="*/ 3665785 h 3784177"/>
              <a:gd name="connsiteX70" fmla="*/ 3114267 w 8037833"/>
              <a:gd name="connsiteY70" fmla="*/ 3638983 h 3784177"/>
              <a:gd name="connsiteX71" fmla="*/ 3048270 w 8037833"/>
              <a:gd name="connsiteY71" fmla="*/ 3649949 h 3784177"/>
              <a:gd name="connsiteX72" fmla="*/ 2989722 w 8037833"/>
              <a:gd name="connsiteY72" fmla="*/ 3623230 h 3784177"/>
              <a:gd name="connsiteX73" fmla="*/ 2965734 w 8037833"/>
              <a:gd name="connsiteY73" fmla="*/ 3635676 h 3784177"/>
              <a:gd name="connsiteX74" fmla="*/ 2961603 w 8037833"/>
              <a:gd name="connsiteY74" fmla="*/ 3638221 h 3784177"/>
              <a:gd name="connsiteX75" fmla="*/ 2944959 w 8037833"/>
              <a:gd name="connsiteY75" fmla="*/ 3639723 h 3784177"/>
              <a:gd name="connsiteX76" fmla="*/ 2940402 w 8037833"/>
              <a:gd name="connsiteY76" fmla="*/ 3651000 h 3784177"/>
              <a:gd name="connsiteX77" fmla="*/ 2915449 w 8037833"/>
              <a:gd name="connsiteY77" fmla="*/ 3661039 h 3784177"/>
              <a:gd name="connsiteX78" fmla="*/ 2884777 w 8037833"/>
              <a:gd name="connsiteY78" fmla="*/ 3660775 h 3784177"/>
              <a:gd name="connsiteX79" fmla="*/ 2739034 w 8037833"/>
              <a:gd name="connsiteY79" fmla="*/ 3647396 h 3784177"/>
              <a:gd name="connsiteX80" fmla="*/ 2651827 w 8037833"/>
              <a:gd name="connsiteY80" fmla="*/ 3646306 h 3784177"/>
              <a:gd name="connsiteX81" fmla="*/ 2618680 w 8037833"/>
              <a:gd name="connsiteY81" fmla="*/ 3656755 h 3784177"/>
              <a:gd name="connsiteX82" fmla="*/ 2572404 w 8037833"/>
              <a:gd name="connsiteY82" fmla="*/ 3664043 h 3784177"/>
              <a:gd name="connsiteX83" fmla="*/ 2490721 w 8037833"/>
              <a:gd name="connsiteY83" fmla="*/ 3685313 h 3784177"/>
              <a:gd name="connsiteX84" fmla="*/ 2423704 w 8037833"/>
              <a:gd name="connsiteY84" fmla="*/ 3658079 h 3784177"/>
              <a:gd name="connsiteX85" fmla="*/ 2301172 w 8037833"/>
              <a:gd name="connsiteY85" fmla="*/ 3663053 h 3784177"/>
              <a:gd name="connsiteX86" fmla="*/ 2294102 w 8037833"/>
              <a:gd name="connsiteY86" fmla="*/ 3671151 h 3784177"/>
              <a:gd name="connsiteX87" fmla="*/ 2238966 w 8037833"/>
              <a:gd name="connsiteY87" fmla="*/ 3668777 h 3784177"/>
              <a:gd name="connsiteX88" fmla="*/ 2082844 w 8037833"/>
              <a:gd name="connsiteY88" fmla="*/ 3631994 h 3784177"/>
              <a:gd name="connsiteX89" fmla="*/ 1938480 w 8037833"/>
              <a:gd name="connsiteY89" fmla="*/ 3601439 h 3784177"/>
              <a:gd name="connsiteX90" fmla="*/ 1900166 w 8037833"/>
              <a:gd name="connsiteY90" fmla="*/ 3609358 h 3784177"/>
              <a:gd name="connsiteX91" fmla="*/ 1835976 w 8037833"/>
              <a:gd name="connsiteY91" fmla="*/ 3622065 h 3784177"/>
              <a:gd name="connsiteX92" fmla="*/ 1787830 w 8037833"/>
              <a:gd name="connsiteY92" fmla="*/ 3633173 h 3784177"/>
              <a:gd name="connsiteX93" fmla="*/ 1734224 w 8037833"/>
              <a:gd name="connsiteY93" fmla="*/ 3655593 h 3784177"/>
              <a:gd name="connsiteX94" fmla="*/ 1721989 w 8037833"/>
              <a:gd name="connsiteY94" fmla="*/ 3627298 h 3784177"/>
              <a:gd name="connsiteX95" fmla="*/ 1664576 w 8037833"/>
              <a:gd name="connsiteY95" fmla="*/ 3638572 h 3784177"/>
              <a:gd name="connsiteX96" fmla="*/ 1577459 w 8037833"/>
              <a:gd name="connsiteY96" fmla="*/ 3658824 h 3784177"/>
              <a:gd name="connsiteX97" fmla="*/ 1527269 w 8037833"/>
              <a:gd name="connsiteY97" fmla="*/ 3663088 h 3784177"/>
              <a:gd name="connsiteX98" fmla="*/ 1390118 w 8037833"/>
              <a:gd name="connsiteY98" fmla="*/ 3682789 h 3784177"/>
              <a:gd name="connsiteX99" fmla="*/ 1252698 w 8037833"/>
              <a:gd name="connsiteY99" fmla="*/ 3708662 h 3784177"/>
              <a:gd name="connsiteX100" fmla="*/ 1171039 w 8037833"/>
              <a:gd name="connsiteY100" fmla="*/ 3758642 h 3784177"/>
              <a:gd name="connsiteX101" fmla="*/ 1058106 w 8037833"/>
              <a:gd name="connsiteY101" fmla="*/ 3776166 h 3784177"/>
              <a:gd name="connsiteX102" fmla="*/ 1039167 w 8037833"/>
              <a:gd name="connsiteY102" fmla="*/ 3784177 h 3784177"/>
              <a:gd name="connsiteX103" fmla="*/ 1012958 w 8037833"/>
              <a:gd name="connsiteY103" fmla="*/ 3779206 h 3784177"/>
              <a:gd name="connsiteX104" fmla="*/ 907906 w 8037833"/>
              <a:gd name="connsiteY104" fmla="*/ 3757678 h 3784177"/>
              <a:gd name="connsiteX105" fmla="*/ 825226 w 8037833"/>
              <a:gd name="connsiteY105" fmla="*/ 3726369 h 3784177"/>
              <a:gd name="connsiteX106" fmla="*/ 722264 w 8037833"/>
              <a:gd name="connsiteY106" fmla="*/ 3747612 h 3784177"/>
              <a:gd name="connsiteX107" fmla="*/ 659460 w 8037833"/>
              <a:gd name="connsiteY107" fmla="*/ 3740429 h 3784177"/>
              <a:gd name="connsiteX108" fmla="*/ 556552 w 8037833"/>
              <a:gd name="connsiteY108" fmla="*/ 3739124 h 3784177"/>
              <a:gd name="connsiteX109" fmla="*/ 445444 w 8037833"/>
              <a:gd name="connsiteY109" fmla="*/ 3764831 h 3784177"/>
              <a:gd name="connsiteX110" fmla="*/ 393295 w 8037833"/>
              <a:gd name="connsiteY110" fmla="*/ 3753097 h 3784177"/>
              <a:gd name="connsiteX111" fmla="*/ 339711 w 8037833"/>
              <a:gd name="connsiteY111" fmla="*/ 3718242 h 3784177"/>
              <a:gd name="connsiteX112" fmla="*/ 222239 w 8037833"/>
              <a:gd name="connsiteY112" fmla="*/ 3672335 h 3784177"/>
              <a:gd name="connsiteX113" fmla="*/ 163578 w 8037833"/>
              <a:gd name="connsiteY113" fmla="*/ 3656292 h 3784177"/>
              <a:gd name="connsiteX114" fmla="*/ 72220 w 8037833"/>
              <a:gd name="connsiteY114" fmla="*/ 3645272 h 3784177"/>
              <a:gd name="connsiteX115" fmla="*/ 44395 w 8037833"/>
              <a:gd name="connsiteY115" fmla="*/ 3639455 h 3784177"/>
              <a:gd name="connsiteX116" fmla="*/ 1962 w 8037833"/>
              <a:gd name="connsiteY116" fmla="*/ 3635948 h 3784177"/>
              <a:gd name="connsiteX117" fmla="*/ 0 w 8037833"/>
              <a:gd name="connsiteY117" fmla="*/ 3635261 h 3784177"/>
              <a:gd name="connsiteX118" fmla="*/ 0 w 8037833"/>
              <a:gd name="connsiteY118"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835383 w 8037833"/>
              <a:gd name="connsiteY23" fmla="*/ 3377529 h 3784177"/>
              <a:gd name="connsiteX24" fmla="*/ 5746050 w 8037833"/>
              <a:gd name="connsiteY24" fmla="*/ 3426142 h 3784177"/>
              <a:gd name="connsiteX25" fmla="*/ 5613670 w 8037833"/>
              <a:gd name="connsiteY25" fmla="*/ 3428671 h 3784177"/>
              <a:gd name="connsiteX26" fmla="*/ 5535334 w 8037833"/>
              <a:gd name="connsiteY26" fmla="*/ 3437044 h 3784177"/>
              <a:gd name="connsiteX27" fmla="*/ 5506940 w 8037833"/>
              <a:gd name="connsiteY27" fmla="*/ 3450999 h 3784177"/>
              <a:gd name="connsiteX28" fmla="*/ 5466372 w 8037833"/>
              <a:gd name="connsiteY28" fmla="*/ 3463245 h 3784177"/>
              <a:gd name="connsiteX29" fmla="*/ 5395833 w 8037833"/>
              <a:gd name="connsiteY29" fmla="*/ 3493194 h 3784177"/>
              <a:gd name="connsiteX30" fmla="*/ 5305325 w 8037833"/>
              <a:gd name="connsiteY30" fmla="*/ 3505200 h 3784177"/>
              <a:gd name="connsiteX31" fmla="*/ 5223043 w 8037833"/>
              <a:gd name="connsiteY31" fmla="*/ 3491664 h 3784177"/>
              <a:gd name="connsiteX32" fmla="*/ 5217733 w 8037833"/>
              <a:gd name="connsiteY32" fmla="*/ 3500463 h 3784177"/>
              <a:gd name="connsiteX33" fmla="*/ 5167992 w 8037833"/>
              <a:gd name="connsiteY33" fmla="*/ 3504085 h 3784177"/>
              <a:gd name="connsiteX34" fmla="*/ 4987020 w 8037833"/>
              <a:gd name="connsiteY34" fmla="*/ 3461263 h 3784177"/>
              <a:gd name="connsiteX35" fmla="*/ 4890003 w 8037833"/>
              <a:gd name="connsiteY35" fmla="*/ 3469874 h 3784177"/>
              <a:gd name="connsiteX36" fmla="*/ 4856654 w 8037833"/>
              <a:gd name="connsiteY36" fmla="*/ 3481880 h 3784177"/>
              <a:gd name="connsiteX37" fmla="*/ 4800711 w 8037833"/>
              <a:gd name="connsiteY37" fmla="*/ 3501441 h 3784177"/>
              <a:gd name="connsiteX38" fmla="*/ 4761569 w 8037833"/>
              <a:gd name="connsiteY38" fmla="*/ 3538103 h 3784177"/>
              <a:gd name="connsiteX39" fmla="*/ 4713734 w 8037833"/>
              <a:gd name="connsiteY39" fmla="*/ 3545724 h 3784177"/>
              <a:gd name="connsiteX40" fmla="*/ 4699169 w 8037833"/>
              <a:gd name="connsiteY40" fmla="*/ 3518988 h 3784177"/>
              <a:gd name="connsiteX41" fmla="*/ 4649120 w 8037833"/>
              <a:gd name="connsiteY41" fmla="*/ 3536392 h 3784177"/>
              <a:gd name="connsiteX42" fmla="*/ 4573578 w 8037833"/>
              <a:gd name="connsiteY42" fmla="*/ 3565923 h 3784177"/>
              <a:gd name="connsiteX43" fmla="*/ 4529117 w 8037833"/>
              <a:gd name="connsiteY43" fmla="*/ 3575592 h 3784177"/>
              <a:gd name="connsiteX44" fmla="*/ 4408641 w 8037833"/>
              <a:gd name="connsiteY44" fmla="*/ 3610000 h 3784177"/>
              <a:gd name="connsiteX45" fmla="*/ 4356402 w 8037833"/>
              <a:gd name="connsiteY45" fmla="*/ 3642792 h 3784177"/>
              <a:gd name="connsiteX46" fmla="*/ 4270245 w 8037833"/>
              <a:gd name="connsiteY46" fmla="*/ 3665789 h 3784177"/>
              <a:gd name="connsiteX47" fmla="*/ 4208725 w 8037833"/>
              <a:gd name="connsiteY47" fmla="*/ 3704841 h 3784177"/>
              <a:gd name="connsiteX48" fmla="*/ 4201632 w 8037833"/>
              <a:gd name="connsiteY48" fmla="*/ 3702602 h 3784177"/>
              <a:gd name="connsiteX49" fmla="*/ 4191289 w 8037833"/>
              <a:gd name="connsiteY49" fmla="*/ 3702380 h 3784177"/>
              <a:gd name="connsiteX50" fmla="*/ 4191039 w 8037833"/>
              <a:gd name="connsiteY50" fmla="*/ 3702831 h 3784177"/>
              <a:gd name="connsiteX51" fmla="*/ 4181340 w 8037833"/>
              <a:gd name="connsiteY51" fmla="*/ 3701729 h 3784177"/>
              <a:gd name="connsiteX52" fmla="*/ 4133816 w 8037833"/>
              <a:gd name="connsiteY52" fmla="*/ 3690565 h 3784177"/>
              <a:gd name="connsiteX53" fmla="*/ 4071732 w 8037833"/>
              <a:gd name="connsiteY53" fmla="*/ 3732513 h 3784177"/>
              <a:gd name="connsiteX54" fmla="*/ 4045924 w 8037833"/>
              <a:gd name="connsiteY54" fmla="*/ 3739404 h 3784177"/>
              <a:gd name="connsiteX55" fmla="*/ 4032171 w 8037833"/>
              <a:gd name="connsiteY55" fmla="*/ 3745523 h 3784177"/>
              <a:gd name="connsiteX56" fmla="*/ 4031335 w 8037833"/>
              <a:gd name="connsiteY56" fmla="*/ 3747479 h 3784177"/>
              <a:gd name="connsiteX57" fmla="*/ 3985774 w 8037833"/>
              <a:gd name="connsiteY57" fmla="*/ 3736547 h 3784177"/>
              <a:gd name="connsiteX58" fmla="*/ 3979769 w 8037833"/>
              <a:gd name="connsiteY58" fmla="*/ 3738769 h 3784177"/>
              <a:gd name="connsiteX59" fmla="*/ 3950014 w 8037833"/>
              <a:gd name="connsiteY59" fmla="*/ 3726942 h 3784177"/>
              <a:gd name="connsiteX60" fmla="*/ 3934671 w 8037833"/>
              <a:gd name="connsiteY60" fmla="*/ 3723339 h 3784177"/>
              <a:gd name="connsiteX61" fmla="*/ 3930274 w 8037833"/>
              <a:gd name="connsiteY61" fmla="*/ 3717148 h 3784177"/>
              <a:gd name="connsiteX62" fmla="*/ 3907660 w 8037833"/>
              <a:gd name="connsiteY62" fmla="*/ 3714456 h 3784177"/>
              <a:gd name="connsiteX63" fmla="*/ 3905087 w 8037833"/>
              <a:gd name="connsiteY63" fmla="*/ 3716098 h 3784177"/>
              <a:gd name="connsiteX64" fmla="*/ 3886347 w 8037833"/>
              <a:gd name="connsiteY64" fmla="*/ 3706620 h 3784177"/>
              <a:gd name="connsiteX65" fmla="*/ 3870533 w 8037833"/>
              <a:gd name="connsiteY65" fmla="*/ 3689905 h 3784177"/>
              <a:gd name="connsiteX66" fmla="*/ 3678563 w 8037833"/>
              <a:gd name="connsiteY66" fmla="*/ 3694486 h 3784177"/>
              <a:gd name="connsiteX67" fmla="*/ 3524121 w 8037833"/>
              <a:gd name="connsiteY67" fmla="*/ 3642736 h 3784177"/>
              <a:gd name="connsiteX68" fmla="*/ 3432153 w 8037833"/>
              <a:gd name="connsiteY68" fmla="*/ 3667780 h 3784177"/>
              <a:gd name="connsiteX69" fmla="*/ 3373519 w 8037833"/>
              <a:gd name="connsiteY69" fmla="*/ 3665785 h 3784177"/>
              <a:gd name="connsiteX70" fmla="*/ 3114267 w 8037833"/>
              <a:gd name="connsiteY70" fmla="*/ 3638983 h 3784177"/>
              <a:gd name="connsiteX71" fmla="*/ 3048270 w 8037833"/>
              <a:gd name="connsiteY71" fmla="*/ 3649949 h 3784177"/>
              <a:gd name="connsiteX72" fmla="*/ 2989722 w 8037833"/>
              <a:gd name="connsiteY72" fmla="*/ 3623230 h 3784177"/>
              <a:gd name="connsiteX73" fmla="*/ 2965734 w 8037833"/>
              <a:gd name="connsiteY73" fmla="*/ 3635676 h 3784177"/>
              <a:gd name="connsiteX74" fmla="*/ 2961603 w 8037833"/>
              <a:gd name="connsiteY74" fmla="*/ 3638221 h 3784177"/>
              <a:gd name="connsiteX75" fmla="*/ 2944959 w 8037833"/>
              <a:gd name="connsiteY75" fmla="*/ 3639723 h 3784177"/>
              <a:gd name="connsiteX76" fmla="*/ 2940402 w 8037833"/>
              <a:gd name="connsiteY76" fmla="*/ 3651000 h 3784177"/>
              <a:gd name="connsiteX77" fmla="*/ 2915449 w 8037833"/>
              <a:gd name="connsiteY77" fmla="*/ 3661039 h 3784177"/>
              <a:gd name="connsiteX78" fmla="*/ 2884777 w 8037833"/>
              <a:gd name="connsiteY78" fmla="*/ 3660775 h 3784177"/>
              <a:gd name="connsiteX79" fmla="*/ 2739034 w 8037833"/>
              <a:gd name="connsiteY79" fmla="*/ 3647396 h 3784177"/>
              <a:gd name="connsiteX80" fmla="*/ 2651827 w 8037833"/>
              <a:gd name="connsiteY80" fmla="*/ 3646306 h 3784177"/>
              <a:gd name="connsiteX81" fmla="*/ 2618680 w 8037833"/>
              <a:gd name="connsiteY81" fmla="*/ 3656755 h 3784177"/>
              <a:gd name="connsiteX82" fmla="*/ 2572404 w 8037833"/>
              <a:gd name="connsiteY82" fmla="*/ 3664043 h 3784177"/>
              <a:gd name="connsiteX83" fmla="*/ 2490721 w 8037833"/>
              <a:gd name="connsiteY83" fmla="*/ 3685313 h 3784177"/>
              <a:gd name="connsiteX84" fmla="*/ 2423704 w 8037833"/>
              <a:gd name="connsiteY84" fmla="*/ 3658079 h 3784177"/>
              <a:gd name="connsiteX85" fmla="*/ 2301172 w 8037833"/>
              <a:gd name="connsiteY85" fmla="*/ 3663053 h 3784177"/>
              <a:gd name="connsiteX86" fmla="*/ 2294102 w 8037833"/>
              <a:gd name="connsiteY86" fmla="*/ 3671151 h 3784177"/>
              <a:gd name="connsiteX87" fmla="*/ 2238966 w 8037833"/>
              <a:gd name="connsiteY87" fmla="*/ 3668777 h 3784177"/>
              <a:gd name="connsiteX88" fmla="*/ 2082844 w 8037833"/>
              <a:gd name="connsiteY88" fmla="*/ 3631994 h 3784177"/>
              <a:gd name="connsiteX89" fmla="*/ 1938480 w 8037833"/>
              <a:gd name="connsiteY89" fmla="*/ 3601439 h 3784177"/>
              <a:gd name="connsiteX90" fmla="*/ 1900166 w 8037833"/>
              <a:gd name="connsiteY90" fmla="*/ 3609358 h 3784177"/>
              <a:gd name="connsiteX91" fmla="*/ 1835976 w 8037833"/>
              <a:gd name="connsiteY91" fmla="*/ 3622065 h 3784177"/>
              <a:gd name="connsiteX92" fmla="*/ 1787830 w 8037833"/>
              <a:gd name="connsiteY92" fmla="*/ 3633173 h 3784177"/>
              <a:gd name="connsiteX93" fmla="*/ 1734224 w 8037833"/>
              <a:gd name="connsiteY93" fmla="*/ 3655593 h 3784177"/>
              <a:gd name="connsiteX94" fmla="*/ 1721989 w 8037833"/>
              <a:gd name="connsiteY94" fmla="*/ 3627298 h 3784177"/>
              <a:gd name="connsiteX95" fmla="*/ 1664576 w 8037833"/>
              <a:gd name="connsiteY95" fmla="*/ 3638572 h 3784177"/>
              <a:gd name="connsiteX96" fmla="*/ 1577459 w 8037833"/>
              <a:gd name="connsiteY96" fmla="*/ 3658824 h 3784177"/>
              <a:gd name="connsiteX97" fmla="*/ 1527269 w 8037833"/>
              <a:gd name="connsiteY97" fmla="*/ 3663088 h 3784177"/>
              <a:gd name="connsiteX98" fmla="*/ 1390118 w 8037833"/>
              <a:gd name="connsiteY98" fmla="*/ 3682789 h 3784177"/>
              <a:gd name="connsiteX99" fmla="*/ 1252698 w 8037833"/>
              <a:gd name="connsiteY99" fmla="*/ 3708662 h 3784177"/>
              <a:gd name="connsiteX100" fmla="*/ 1171039 w 8037833"/>
              <a:gd name="connsiteY100" fmla="*/ 3758642 h 3784177"/>
              <a:gd name="connsiteX101" fmla="*/ 1058106 w 8037833"/>
              <a:gd name="connsiteY101" fmla="*/ 3776166 h 3784177"/>
              <a:gd name="connsiteX102" fmla="*/ 1039167 w 8037833"/>
              <a:gd name="connsiteY102" fmla="*/ 3784177 h 3784177"/>
              <a:gd name="connsiteX103" fmla="*/ 1012958 w 8037833"/>
              <a:gd name="connsiteY103" fmla="*/ 3779206 h 3784177"/>
              <a:gd name="connsiteX104" fmla="*/ 907906 w 8037833"/>
              <a:gd name="connsiteY104" fmla="*/ 3757678 h 3784177"/>
              <a:gd name="connsiteX105" fmla="*/ 825226 w 8037833"/>
              <a:gd name="connsiteY105" fmla="*/ 3726369 h 3784177"/>
              <a:gd name="connsiteX106" fmla="*/ 722264 w 8037833"/>
              <a:gd name="connsiteY106" fmla="*/ 3747612 h 3784177"/>
              <a:gd name="connsiteX107" fmla="*/ 659460 w 8037833"/>
              <a:gd name="connsiteY107" fmla="*/ 3740429 h 3784177"/>
              <a:gd name="connsiteX108" fmla="*/ 556552 w 8037833"/>
              <a:gd name="connsiteY108" fmla="*/ 3739124 h 3784177"/>
              <a:gd name="connsiteX109" fmla="*/ 445444 w 8037833"/>
              <a:gd name="connsiteY109" fmla="*/ 3764831 h 3784177"/>
              <a:gd name="connsiteX110" fmla="*/ 393295 w 8037833"/>
              <a:gd name="connsiteY110" fmla="*/ 3753097 h 3784177"/>
              <a:gd name="connsiteX111" fmla="*/ 339711 w 8037833"/>
              <a:gd name="connsiteY111" fmla="*/ 3718242 h 3784177"/>
              <a:gd name="connsiteX112" fmla="*/ 222239 w 8037833"/>
              <a:gd name="connsiteY112" fmla="*/ 3672335 h 3784177"/>
              <a:gd name="connsiteX113" fmla="*/ 163578 w 8037833"/>
              <a:gd name="connsiteY113" fmla="*/ 3656292 h 3784177"/>
              <a:gd name="connsiteX114" fmla="*/ 72220 w 8037833"/>
              <a:gd name="connsiteY114" fmla="*/ 3645272 h 3784177"/>
              <a:gd name="connsiteX115" fmla="*/ 44395 w 8037833"/>
              <a:gd name="connsiteY115" fmla="*/ 3639455 h 3784177"/>
              <a:gd name="connsiteX116" fmla="*/ 1962 w 8037833"/>
              <a:gd name="connsiteY116" fmla="*/ 3635948 h 3784177"/>
              <a:gd name="connsiteX117" fmla="*/ 0 w 8037833"/>
              <a:gd name="connsiteY117" fmla="*/ 3635261 h 3784177"/>
              <a:gd name="connsiteX118" fmla="*/ 0 w 8037833"/>
              <a:gd name="connsiteY118"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835383 w 8037833"/>
              <a:gd name="connsiteY23" fmla="*/ 3377529 h 3784177"/>
              <a:gd name="connsiteX24" fmla="*/ 5746050 w 8037833"/>
              <a:gd name="connsiteY24" fmla="*/ 3426142 h 3784177"/>
              <a:gd name="connsiteX25" fmla="*/ 5613670 w 8037833"/>
              <a:gd name="connsiteY25" fmla="*/ 3428671 h 3784177"/>
              <a:gd name="connsiteX26" fmla="*/ 5535334 w 8037833"/>
              <a:gd name="connsiteY26" fmla="*/ 3437044 h 3784177"/>
              <a:gd name="connsiteX27" fmla="*/ 5506940 w 8037833"/>
              <a:gd name="connsiteY27" fmla="*/ 3450999 h 3784177"/>
              <a:gd name="connsiteX28" fmla="*/ 5466372 w 8037833"/>
              <a:gd name="connsiteY28" fmla="*/ 3463245 h 3784177"/>
              <a:gd name="connsiteX29" fmla="*/ 5395833 w 8037833"/>
              <a:gd name="connsiteY29" fmla="*/ 3493194 h 3784177"/>
              <a:gd name="connsiteX30" fmla="*/ 5305325 w 8037833"/>
              <a:gd name="connsiteY30" fmla="*/ 3505200 h 3784177"/>
              <a:gd name="connsiteX31" fmla="*/ 5223043 w 8037833"/>
              <a:gd name="connsiteY31" fmla="*/ 3491664 h 3784177"/>
              <a:gd name="connsiteX32" fmla="*/ 5217733 w 8037833"/>
              <a:gd name="connsiteY32" fmla="*/ 3500463 h 3784177"/>
              <a:gd name="connsiteX33" fmla="*/ 5167992 w 8037833"/>
              <a:gd name="connsiteY33" fmla="*/ 3504085 h 3784177"/>
              <a:gd name="connsiteX34" fmla="*/ 4987020 w 8037833"/>
              <a:gd name="connsiteY34" fmla="*/ 3461263 h 3784177"/>
              <a:gd name="connsiteX35" fmla="*/ 4890003 w 8037833"/>
              <a:gd name="connsiteY35" fmla="*/ 3469874 h 3784177"/>
              <a:gd name="connsiteX36" fmla="*/ 4856654 w 8037833"/>
              <a:gd name="connsiteY36" fmla="*/ 3481880 h 3784177"/>
              <a:gd name="connsiteX37" fmla="*/ 4800711 w 8037833"/>
              <a:gd name="connsiteY37" fmla="*/ 3501441 h 3784177"/>
              <a:gd name="connsiteX38" fmla="*/ 4761569 w 8037833"/>
              <a:gd name="connsiteY38" fmla="*/ 3538103 h 3784177"/>
              <a:gd name="connsiteX39" fmla="*/ 4713734 w 8037833"/>
              <a:gd name="connsiteY39" fmla="*/ 3545724 h 3784177"/>
              <a:gd name="connsiteX40" fmla="*/ 4699169 w 8037833"/>
              <a:gd name="connsiteY40" fmla="*/ 3518988 h 3784177"/>
              <a:gd name="connsiteX41" fmla="*/ 4649120 w 8037833"/>
              <a:gd name="connsiteY41" fmla="*/ 3536392 h 3784177"/>
              <a:gd name="connsiteX42" fmla="*/ 4573578 w 8037833"/>
              <a:gd name="connsiteY42" fmla="*/ 3565923 h 3784177"/>
              <a:gd name="connsiteX43" fmla="*/ 4529117 w 8037833"/>
              <a:gd name="connsiteY43" fmla="*/ 3575592 h 3784177"/>
              <a:gd name="connsiteX44" fmla="*/ 4408641 w 8037833"/>
              <a:gd name="connsiteY44" fmla="*/ 3610000 h 3784177"/>
              <a:gd name="connsiteX45" fmla="*/ 4356402 w 8037833"/>
              <a:gd name="connsiteY45" fmla="*/ 3642792 h 3784177"/>
              <a:gd name="connsiteX46" fmla="*/ 4270245 w 8037833"/>
              <a:gd name="connsiteY46" fmla="*/ 3665789 h 3784177"/>
              <a:gd name="connsiteX47" fmla="*/ 4208725 w 8037833"/>
              <a:gd name="connsiteY47" fmla="*/ 3704841 h 3784177"/>
              <a:gd name="connsiteX48" fmla="*/ 4201632 w 8037833"/>
              <a:gd name="connsiteY48" fmla="*/ 3702602 h 3784177"/>
              <a:gd name="connsiteX49" fmla="*/ 4191289 w 8037833"/>
              <a:gd name="connsiteY49" fmla="*/ 3702380 h 3784177"/>
              <a:gd name="connsiteX50" fmla="*/ 4191039 w 8037833"/>
              <a:gd name="connsiteY50" fmla="*/ 3702831 h 3784177"/>
              <a:gd name="connsiteX51" fmla="*/ 4181340 w 8037833"/>
              <a:gd name="connsiteY51" fmla="*/ 3701729 h 3784177"/>
              <a:gd name="connsiteX52" fmla="*/ 4133816 w 8037833"/>
              <a:gd name="connsiteY52" fmla="*/ 3690565 h 3784177"/>
              <a:gd name="connsiteX53" fmla="*/ 4071732 w 8037833"/>
              <a:gd name="connsiteY53" fmla="*/ 3732513 h 3784177"/>
              <a:gd name="connsiteX54" fmla="*/ 4045924 w 8037833"/>
              <a:gd name="connsiteY54" fmla="*/ 3739404 h 3784177"/>
              <a:gd name="connsiteX55" fmla="*/ 4032171 w 8037833"/>
              <a:gd name="connsiteY55" fmla="*/ 3745523 h 3784177"/>
              <a:gd name="connsiteX56" fmla="*/ 4031335 w 8037833"/>
              <a:gd name="connsiteY56" fmla="*/ 3747479 h 3784177"/>
              <a:gd name="connsiteX57" fmla="*/ 3985774 w 8037833"/>
              <a:gd name="connsiteY57" fmla="*/ 3736547 h 3784177"/>
              <a:gd name="connsiteX58" fmla="*/ 3979769 w 8037833"/>
              <a:gd name="connsiteY58" fmla="*/ 3738769 h 3784177"/>
              <a:gd name="connsiteX59" fmla="*/ 3950014 w 8037833"/>
              <a:gd name="connsiteY59" fmla="*/ 3726942 h 3784177"/>
              <a:gd name="connsiteX60" fmla="*/ 3934671 w 8037833"/>
              <a:gd name="connsiteY60" fmla="*/ 3723339 h 3784177"/>
              <a:gd name="connsiteX61" fmla="*/ 3930274 w 8037833"/>
              <a:gd name="connsiteY61" fmla="*/ 3717148 h 3784177"/>
              <a:gd name="connsiteX62" fmla="*/ 3907660 w 8037833"/>
              <a:gd name="connsiteY62" fmla="*/ 3714456 h 3784177"/>
              <a:gd name="connsiteX63" fmla="*/ 3905087 w 8037833"/>
              <a:gd name="connsiteY63" fmla="*/ 3716098 h 3784177"/>
              <a:gd name="connsiteX64" fmla="*/ 3886347 w 8037833"/>
              <a:gd name="connsiteY64" fmla="*/ 3706620 h 3784177"/>
              <a:gd name="connsiteX65" fmla="*/ 3870533 w 8037833"/>
              <a:gd name="connsiteY65" fmla="*/ 3689905 h 3784177"/>
              <a:gd name="connsiteX66" fmla="*/ 3678563 w 8037833"/>
              <a:gd name="connsiteY66" fmla="*/ 3694486 h 3784177"/>
              <a:gd name="connsiteX67" fmla="*/ 3524121 w 8037833"/>
              <a:gd name="connsiteY67" fmla="*/ 3642736 h 3784177"/>
              <a:gd name="connsiteX68" fmla="*/ 3432153 w 8037833"/>
              <a:gd name="connsiteY68" fmla="*/ 3667780 h 3784177"/>
              <a:gd name="connsiteX69" fmla="*/ 3373519 w 8037833"/>
              <a:gd name="connsiteY69" fmla="*/ 3665785 h 3784177"/>
              <a:gd name="connsiteX70" fmla="*/ 3114267 w 8037833"/>
              <a:gd name="connsiteY70" fmla="*/ 3638983 h 3784177"/>
              <a:gd name="connsiteX71" fmla="*/ 3048270 w 8037833"/>
              <a:gd name="connsiteY71" fmla="*/ 3649949 h 3784177"/>
              <a:gd name="connsiteX72" fmla="*/ 2989722 w 8037833"/>
              <a:gd name="connsiteY72" fmla="*/ 3623230 h 3784177"/>
              <a:gd name="connsiteX73" fmla="*/ 2965734 w 8037833"/>
              <a:gd name="connsiteY73" fmla="*/ 3635676 h 3784177"/>
              <a:gd name="connsiteX74" fmla="*/ 2961603 w 8037833"/>
              <a:gd name="connsiteY74" fmla="*/ 3638221 h 3784177"/>
              <a:gd name="connsiteX75" fmla="*/ 2944959 w 8037833"/>
              <a:gd name="connsiteY75" fmla="*/ 3639723 h 3784177"/>
              <a:gd name="connsiteX76" fmla="*/ 2940402 w 8037833"/>
              <a:gd name="connsiteY76" fmla="*/ 3651000 h 3784177"/>
              <a:gd name="connsiteX77" fmla="*/ 2915449 w 8037833"/>
              <a:gd name="connsiteY77" fmla="*/ 3661039 h 3784177"/>
              <a:gd name="connsiteX78" fmla="*/ 2884777 w 8037833"/>
              <a:gd name="connsiteY78" fmla="*/ 3660775 h 3784177"/>
              <a:gd name="connsiteX79" fmla="*/ 2739034 w 8037833"/>
              <a:gd name="connsiteY79" fmla="*/ 3647396 h 3784177"/>
              <a:gd name="connsiteX80" fmla="*/ 2651827 w 8037833"/>
              <a:gd name="connsiteY80" fmla="*/ 3646306 h 3784177"/>
              <a:gd name="connsiteX81" fmla="*/ 2618680 w 8037833"/>
              <a:gd name="connsiteY81" fmla="*/ 3656755 h 3784177"/>
              <a:gd name="connsiteX82" fmla="*/ 2572404 w 8037833"/>
              <a:gd name="connsiteY82" fmla="*/ 3664043 h 3784177"/>
              <a:gd name="connsiteX83" fmla="*/ 2490721 w 8037833"/>
              <a:gd name="connsiteY83" fmla="*/ 3685313 h 3784177"/>
              <a:gd name="connsiteX84" fmla="*/ 2423704 w 8037833"/>
              <a:gd name="connsiteY84" fmla="*/ 3658079 h 3784177"/>
              <a:gd name="connsiteX85" fmla="*/ 2301172 w 8037833"/>
              <a:gd name="connsiteY85" fmla="*/ 3663053 h 3784177"/>
              <a:gd name="connsiteX86" fmla="*/ 2294102 w 8037833"/>
              <a:gd name="connsiteY86" fmla="*/ 3671151 h 3784177"/>
              <a:gd name="connsiteX87" fmla="*/ 2238966 w 8037833"/>
              <a:gd name="connsiteY87" fmla="*/ 3668777 h 3784177"/>
              <a:gd name="connsiteX88" fmla="*/ 2082844 w 8037833"/>
              <a:gd name="connsiteY88" fmla="*/ 3631994 h 3784177"/>
              <a:gd name="connsiteX89" fmla="*/ 1938480 w 8037833"/>
              <a:gd name="connsiteY89" fmla="*/ 3601439 h 3784177"/>
              <a:gd name="connsiteX90" fmla="*/ 1900166 w 8037833"/>
              <a:gd name="connsiteY90" fmla="*/ 3609358 h 3784177"/>
              <a:gd name="connsiteX91" fmla="*/ 1835976 w 8037833"/>
              <a:gd name="connsiteY91" fmla="*/ 3622065 h 3784177"/>
              <a:gd name="connsiteX92" fmla="*/ 1787830 w 8037833"/>
              <a:gd name="connsiteY92" fmla="*/ 3633173 h 3784177"/>
              <a:gd name="connsiteX93" fmla="*/ 1734224 w 8037833"/>
              <a:gd name="connsiteY93" fmla="*/ 3655593 h 3784177"/>
              <a:gd name="connsiteX94" fmla="*/ 1721989 w 8037833"/>
              <a:gd name="connsiteY94" fmla="*/ 3627298 h 3784177"/>
              <a:gd name="connsiteX95" fmla="*/ 1664576 w 8037833"/>
              <a:gd name="connsiteY95" fmla="*/ 3638572 h 3784177"/>
              <a:gd name="connsiteX96" fmla="*/ 1577459 w 8037833"/>
              <a:gd name="connsiteY96" fmla="*/ 3658824 h 3784177"/>
              <a:gd name="connsiteX97" fmla="*/ 1527269 w 8037833"/>
              <a:gd name="connsiteY97" fmla="*/ 3663088 h 3784177"/>
              <a:gd name="connsiteX98" fmla="*/ 1390118 w 8037833"/>
              <a:gd name="connsiteY98" fmla="*/ 3682789 h 3784177"/>
              <a:gd name="connsiteX99" fmla="*/ 1252698 w 8037833"/>
              <a:gd name="connsiteY99" fmla="*/ 3708662 h 3784177"/>
              <a:gd name="connsiteX100" fmla="*/ 1171039 w 8037833"/>
              <a:gd name="connsiteY100" fmla="*/ 3758642 h 3784177"/>
              <a:gd name="connsiteX101" fmla="*/ 1058106 w 8037833"/>
              <a:gd name="connsiteY101" fmla="*/ 3776166 h 3784177"/>
              <a:gd name="connsiteX102" fmla="*/ 1039167 w 8037833"/>
              <a:gd name="connsiteY102" fmla="*/ 3784177 h 3784177"/>
              <a:gd name="connsiteX103" fmla="*/ 1012958 w 8037833"/>
              <a:gd name="connsiteY103" fmla="*/ 3779206 h 3784177"/>
              <a:gd name="connsiteX104" fmla="*/ 907906 w 8037833"/>
              <a:gd name="connsiteY104" fmla="*/ 3757678 h 3784177"/>
              <a:gd name="connsiteX105" fmla="*/ 825226 w 8037833"/>
              <a:gd name="connsiteY105" fmla="*/ 3726369 h 3784177"/>
              <a:gd name="connsiteX106" fmla="*/ 722264 w 8037833"/>
              <a:gd name="connsiteY106" fmla="*/ 3747612 h 3784177"/>
              <a:gd name="connsiteX107" fmla="*/ 659460 w 8037833"/>
              <a:gd name="connsiteY107" fmla="*/ 3740429 h 3784177"/>
              <a:gd name="connsiteX108" fmla="*/ 556552 w 8037833"/>
              <a:gd name="connsiteY108" fmla="*/ 3739124 h 3784177"/>
              <a:gd name="connsiteX109" fmla="*/ 445444 w 8037833"/>
              <a:gd name="connsiteY109" fmla="*/ 3764831 h 3784177"/>
              <a:gd name="connsiteX110" fmla="*/ 393295 w 8037833"/>
              <a:gd name="connsiteY110" fmla="*/ 3753097 h 3784177"/>
              <a:gd name="connsiteX111" fmla="*/ 339711 w 8037833"/>
              <a:gd name="connsiteY111" fmla="*/ 3718242 h 3784177"/>
              <a:gd name="connsiteX112" fmla="*/ 222239 w 8037833"/>
              <a:gd name="connsiteY112" fmla="*/ 3672335 h 3784177"/>
              <a:gd name="connsiteX113" fmla="*/ 163578 w 8037833"/>
              <a:gd name="connsiteY113" fmla="*/ 3656292 h 3784177"/>
              <a:gd name="connsiteX114" fmla="*/ 72220 w 8037833"/>
              <a:gd name="connsiteY114" fmla="*/ 3645272 h 3784177"/>
              <a:gd name="connsiteX115" fmla="*/ 44395 w 8037833"/>
              <a:gd name="connsiteY115" fmla="*/ 3639455 h 3784177"/>
              <a:gd name="connsiteX116" fmla="*/ 1962 w 8037833"/>
              <a:gd name="connsiteY116" fmla="*/ 3635948 h 3784177"/>
              <a:gd name="connsiteX117" fmla="*/ 0 w 8037833"/>
              <a:gd name="connsiteY117" fmla="*/ 3635261 h 3784177"/>
              <a:gd name="connsiteX118" fmla="*/ 0 w 8037833"/>
              <a:gd name="connsiteY118"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835383 w 8037833"/>
              <a:gd name="connsiteY23" fmla="*/ 3377529 h 3784177"/>
              <a:gd name="connsiteX24" fmla="*/ 5746050 w 8037833"/>
              <a:gd name="connsiteY24" fmla="*/ 3426142 h 3784177"/>
              <a:gd name="connsiteX25" fmla="*/ 5613670 w 8037833"/>
              <a:gd name="connsiteY25" fmla="*/ 3428671 h 3784177"/>
              <a:gd name="connsiteX26" fmla="*/ 5535334 w 8037833"/>
              <a:gd name="connsiteY26" fmla="*/ 3437044 h 3784177"/>
              <a:gd name="connsiteX27" fmla="*/ 5506940 w 8037833"/>
              <a:gd name="connsiteY27" fmla="*/ 3450999 h 3784177"/>
              <a:gd name="connsiteX28" fmla="*/ 5466372 w 8037833"/>
              <a:gd name="connsiteY28" fmla="*/ 3463245 h 3784177"/>
              <a:gd name="connsiteX29" fmla="*/ 5395833 w 8037833"/>
              <a:gd name="connsiteY29" fmla="*/ 3493194 h 3784177"/>
              <a:gd name="connsiteX30" fmla="*/ 5305325 w 8037833"/>
              <a:gd name="connsiteY30" fmla="*/ 3505200 h 3784177"/>
              <a:gd name="connsiteX31" fmla="*/ 5223043 w 8037833"/>
              <a:gd name="connsiteY31" fmla="*/ 3491664 h 3784177"/>
              <a:gd name="connsiteX32" fmla="*/ 5217733 w 8037833"/>
              <a:gd name="connsiteY32" fmla="*/ 3500463 h 3784177"/>
              <a:gd name="connsiteX33" fmla="*/ 5167992 w 8037833"/>
              <a:gd name="connsiteY33" fmla="*/ 3504085 h 3784177"/>
              <a:gd name="connsiteX34" fmla="*/ 4987020 w 8037833"/>
              <a:gd name="connsiteY34" fmla="*/ 3461263 h 3784177"/>
              <a:gd name="connsiteX35" fmla="*/ 4890003 w 8037833"/>
              <a:gd name="connsiteY35" fmla="*/ 3469874 h 3784177"/>
              <a:gd name="connsiteX36" fmla="*/ 4856654 w 8037833"/>
              <a:gd name="connsiteY36" fmla="*/ 3481880 h 3784177"/>
              <a:gd name="connsiteX37" fmla="*/ 4800711 w 8037833"/>
              <a:gd name="connsiteY37" fmla="*/ 3501441 h 3784177"/>
              <a:gd name="connsiteX38" fmla="*/ 4761569 w 8037833"/>
              <a:gd name="connsiteY38" fmla="*/ 3538103 h 3784177"/>
              <a:gd name="connsiteX39" fmla="*/ 4713734 w 8037833"/>
              <a:gd name="connsiteY39" fmla="*/ 3545724 h 3784177"/>
              <a:gd name="connsiteX40" fmla="*/ 4699169 w 8037833"/>
              <a:gd name="connsiteY40" fmla="*/ 3518988 h 3784177"/>
              <a:gd name="connsiteX41" fmla="*/ 4649120 w 8037833"/>
              <a:gd name="connsiteY41" fmla="*/ 3536392 h 3784177"/>
              <a:gd name="connsiteX42" fmla="*/ 4573578 w 8037833"/>
              <a:gd name="connsiteY42" fmla="*/ 3565923 h 3784177"/>
              <a:gd name="connsiteX43" fmla="*/ 4529117 w 8037833"/>
              <a:gd name="connsiteY43" fmla="*/ 3575592 h 3784177"/>
              <a:gd name="connsiteX44" fmla="*/ 4408641 w 8037833"/>
              <a:gd name="connsiteY44" fmla="*/ 3610000 h 3784177"/>
              <a:gd name="connsiteX45" fmla="*/ 4356402 w 8037833"/>
              <a:gd name="connsiteY45" fmla="*/ 3642792 h 3784177"/>
              <a:gd name="connsiteX46" fmla="*/ 4270245 w 8037833"/>
              <a:gd name="connsiteY46" fmla="*/ 3665789 h 3784177"/>
              <a:gd name="connsiteX47" fmla="*/ 4208725 w 8037833"/>
              <a:gd name="connsiteY47" fmla="*/ 3704841 h 3784177"/>
              <a:gd name="connsiteX48" fmla="*/ 4201632 w 8037833"/>
              <a:gd name="connsiteY48" fmla="*/ 3702602 h 3784177"/>
              <a:gd name="connsiteX49" fmla="*/ 4191289 w 8037833"/>
              <a:gd name="connsiteY49" fmla="*/ 3702380 h 3784177"/>
              <a:gd name="connsiteX50" fmla="*/ 4191039 w 8037833"/>
              <a:gd name="connsiteY50" fmla="*/ 3702831 h 3784177"/>
              <a:gd name="connsiteX51" fmla="*/ 4181340 w 8037833"/>
              <a:gd name="connsiteY51" fmla="*/ 3701729 h 3784177"/>
              <a:gd name="connsiteX52" fmla="*/ 4133816 w 8037833"/>
              <a:gd name="connsiteY52" fmla="*/ 3690565 h 3784177"/>
              <a:gd name="connsiteX53" fmla="*/ 4071732 w 8037833"/>
              <a:gd name="connsiteY53" fmla="*/ 3732513 h 3784177"/>
              <a:gd name="connsiteX54" fmla="*/ 4045924 w 8037833"/>
              <a:gd name="connsiteY54" fmla="*/ 3739404 h 3784177"/>
              <a:gd name="connsiteX55" fmla="*/ 4032171 w 8037833"/>
              <a:gd name="connsiteY55" fmla="*/ 3745523 h 3784177"/>
              <a:gd name="connsiteX56" fmla="*/ 4031335 w 8037833"/>
              <a:gd name="connsiteY56" fmla="*/ 3747479 h 3784177"/>
              <a:gd name="connsiteX57" fmla="*/ 3985774 w 8037833"/>
              <a:gd name="connsiteY57" fmla="*/ 3736547 h 3784177"/>
              <a:gd name="connsiteX58" fmla="*/ 3979769 w 8037833"/>
              <a:gd name="connsiteY58" fmla="*/ 3738769 h 3784177"/>
              <a:gd name="connsiteX59" fmla="*/ 3950014 w 8037833"/>
              <a:gd name="connsiteY59" fmla="*/ 3726942 h 3784177"/>
              <a:gd name="connsiteX60" fmla="*/ 3934671 w 8037833"/>
              <a:gd name="connsiteY60" fmla="*/ 3723339 h 3784177"/>
              <a:gd name="connsiteX61" fmla="*/ 3930274 w 8037833"/>
              <a:gd name="connsiteY61" fmla="*/ 3717148 h 3784177"/>
              <a:gd name="connsiteX62" fmla="*/ 3907660 w 8037833"/>
              <a:gd name="connsiteY62" fmla="*/ 3714456 h 3784177"/>
              <a:gd name="connsiteX63" fmla="*/ 3905087 w 8037833"/>
              <a:gd name="connsiteY63" fmla="*/ 3716098 h 3784177"/>
              <a:gd name="connsiteX64" fmla="*/ 3886347 w 8037833"/>
              <a:gd name="connsiteY64" fmla="*/ 3706620 h 3784177"/>
              <a:gd name="connsiteX65" fmla="*/ 3870533 w 8037833"/>
              <a:gd name="connsiteY65" fmla="*/ 3689905 h 3784177"/>
              <a:gd name="connsiteX66" fmla="*/ 3678563 w 8037833"/>
              <a:gd name="connsiteY66" fmla="*/ 3694486 h 3784177"/>
              <a:gd name="connsiteX67" fmla="*/ 3524121 w 8037833"/>
              <a:gd name="connsiteY67" fmla="*/ 3642736 h 3784177"/>
              <a:gd name="connsiteX68" fmla="*/ 3432153 w 8037833"/>
              <a:gd name="connsiteY68" fmla="*/ 3667780 h 3784177"/>
              <a:gd name="connsiteX69" fmla="*/ 3373519 w 8037833"/>
              <a:gd name="connsiteY69" fmla="*/ 3665785 h 3784177"/>
              <a:gd name="connsiteX70" fmla="*/ 3114267 w 8037833"/>
              <a:gd name="connsiteY70" fmla="*/ 3638983 h 3784177"/>
              <a:gd name="connsiteX71" fmla="*/ 3048270 w 8037833"/>
              <a:gd name="connsiteY71" fmla="*/ 3649949 h 3784177"/>
              <a:gd name="connsiteX72" fmla="*/ 2989722 w 8037833"/>
              <a:gd name="connsiteY72" fmla="*/ 3623230 h 3784177"/>
              <a:gd name="connsiteX73" fmla="*/ 2965734 w 8037833"/>
              <a:gd name="connsiteY73" fmla="*/ 3635676 h 3784177"/>
              <a:gd name="connsiteX74" fmla="*/ 2961603 w 8037833"/>
              <a:gd name="connsiteY74" fmla="*/ 3638221 h 3784177"/>
              <a:gd name="connsiteX75" fmla="*/ 2944959 w 8037833"/>
              <a:gd name="connsiteY75" fmla="*/ 3639723 h 3784177"/>
              <a:gd name="connsiteX76" fmla="*/ 2940402 w 8037833"/>
              <a:gd name="connsiteY76" fmla="*/ 3651000 h 3784177"/>
              <a:gd name="connsiteX77" fmla="*/ 2915449 w 8037833"/>
              <a:gd name="connsiteY77" fmla="*/ 3661039 h 3784177"/>
              <a:gd name="connsiteX78" fmla="*/ 2884777 w 8037833"/>
              <a:gd name="connsiteY78" fmla="*/ 3660775 h 3784177"/>
              <a:gd name="connsiteX79" fmla="*/ 2739034 w 8037833"/>
              <a:gd name="connsiteY79" fmla="*/ 3647396 h 3784177"/>
              <a:gd name="connsiteX80" fmla="*/ 2651827 w 8037833"/>
              <a:gd name="connsiteY80" fmla="*/ 3646306 h 3784177"/>
              <a:gd name="connsiteX81" fmla="*/ 2618680 w 8037833"/>
              <a:gd name="connsiteY81" fmla="*/ 3656755 h 3784177"/>
              <a:gd name="connsiteX82" fmla="*/ 2572404 w 8037833"/>
              <a:gd name="connsiteY82" fmla="*/ 3664043 h 3784177"/>
              <a:gd name="connsiteX83" fmla="*/ 2490721 w 8037833"/>
              <a:gd name="connsiteY83" fmla="*/ 3685313 h 3784177"/>
              <a:gd name="connsiteX84" fmla="*/ 2423704 w 8037833"/>
              <a:gd name="connsiteY84" fmla="*/ 3658079 h 3784177"/>
              <a:gd name="connsiteX85" fmla="*/ 2301172 w 8037833"/>
              <a:gd name="connsiteY85" fmla="*/ 3663053 h 3784177"/>
              <a:gd name="connsiteX86" fmla="*/ 2294102 w 8037833"/>
              <a:gd name="connsiteY86" fmla="*/ 3671151 h 3784177"/>
              <a:gd name="connsiteX87" fmla="*/ 2238966 w 8037833"/>
              <a:gd name="connsiteY87" fmla="*/ 3668777 h 3784177"/>
              <a:gd name="connsiteX88" fmla="*/ 2082844 w 8037833"/>
              <a:gd name="connsiteY88" fmla="*/ 3631994 h 3784177"/>
              <a:gd name="connsiteX89" fmla="*/ 1938480 w 8037833"/>
              <a:gd name="connsiteY89" fmla="*/ 3601439 h 3784177"/>
              <a:gd name="connsiteX90" fmla="*/ 1900166 w 8037833"/>
              <a:gd name="connsiteY90" fmla="*/ 3609358 h 3784177"/>
              <a:gd name="connsiteX91" fmla="*/ 1835976 w 8037833"/>
              <a:gd name="connsiteY91" fmla="*/ 3622065 h 3784177"/>
              <a:gd name="connsiteX92" fmla="*/ 1787830 w 8037833"/>
              <a:gd name="connsiteY92" fmla="*/ 3633173 h 3784177"/>
              <a:gd name="connsiteX93" fmla="*/ 1734224 w 8037833"/>
              <a:gd name="connsiteY93" fmla="*/ 3655593 h 3784177"/>
              <a:gd name="connsiteX94" fmla="*/ 1721989 w 8037833"/>
              <a:gd name="connsiteY94" fmla="*/ 3627298 h 3784177"/>
              <a:gd name="connsiteX95" fmla="*/ 1664576 w 8037833"/>
              <a:gd name="connsiteY95" fmla="*/ 3638572 h 3784177"/>
              <a:gd name="connsiteX96" fmla="*/ 1577459 w 8037833"/>
              <a:gd name="connsiteY96" fmla="*/ 3658824 h 3784177"/>
              <a:gd name="connsiteX97" fmla="*/ 1527269 w 8037833"/>
              <a:gd name="connsiteY97" fmla="*/ 3663088 h 3784177"/>
              <a:gd name="connsiteX98" fmla="*/ 1390118 w 8037833"/>
              <a:gd name="connsiteY98" fmla="*/ 3682789 h 3784177"/>
              <a:gd name="connsiteX99" fmla="*/ 1252698 w 8037833"/>
              <a:gd name="connsiteY99" fmla="*/ 3708662 h 3784177"/>
              <a:gd name="connsiteX100" fmla="*/ 1171039 w 8037833"/>
              <a:gd name="connsiteY100" fmla="*/ 3758642 h 3784177"/>
              <a:gd name="connsiteX101" fmla="*/ 1058106 w 8037833"/>
              <a:gd name="connsiteY101" fmla="*/ 3776166 h 3784177"/>
              <a:gd name="connsiteX102" fmla="*/ 1039167 w 8037833"/>
              <a:gd name="connsiteY102" fmla="*/ 3784177 h 3784177"/>
              <a:gd name="connsiteX103" fmla="*/ 1012958 w 8037833"/>
              <a:gd name="connsiteY103" fmla="*/ 3779206 h 3784177"/>
              <a:gd name="connsiteX104" fmla="*/ 907906 w 8037833"/>
              <a:gd name="connsiteY104" fmla="*/ 3757678 h 3784177"/>
              <a:gd name="connsiteX105" fmla="*/ 825226 w 8037833"/>
              <a:gd name="connsiteY105" fmla="*/ 3726369 h 3784177"/>
              <a:gd name="connsiteX106" fmla="*/ 722264 w 8037833"/>
              <a:gd name="connsiteY106" fmla="*/ 3747612 h 3784177"/>
              <a:gd name="connsiteX107" fmla="*/ 659460 w 8037833"/>
              <a:gd name="connsiteY107" fmla="*/ 3740429 h 3784177"/>
              <a:gd name="connsiteX108" fmla="*/ 556552 w 8037833"/>
              <a:gd name="connsiteY108" fmla="*/ 3739124 h 3784177"/>
              <a:gd name="connsiteX109" fmla="*/ 445444 w 8037833"/>
              <a:gd name="connsiteY109" fmla="*/ 3764831 h 3784177"/>
              <a:gd name="connsiteX110" fmla="*/ 393295 w 8037833"/>
              <a:gd name="connsiteY110" fmla="*/ 3753097 h 3784177"/>
              <a:gd name="connsiteX111" fmla="*/ 339711 w 8037833"/>
              <a:gd name="connsiteY111" fmla="*/ 3718242 h 3784177"/>
              <a:gd name="connsiteX112" fmla="*/ 222239 w 8037833"/>
              <a:gd name="connsiteY112" fmla="*/ 3672335 h 3784177"/>
              <a:gd name="connsiteX113" fmla="*/ 163578 w 8037833"/>
              <a:gd name="connsiteY113" fmla="*/ 3656292 h 3784177"/>
              <a:gd name="connsiteX114" fmla="*/ 72220 w 8037833"/>
              <a:gd name="connsiteY114" fmla="*/ 3645272 h 3784177"/>
              <a:gd name="connsiteX115" fmla="*/ 44395 w 8037833"/>
              <a:gd name="connsiteY115" fmla="*/ 3639455 h 3784177"/>
              <a:gd name="connsiteX116" fmla="*/ 1962 w 8037833"/>
              <a:gd name="connsiteY116" fmla="*/ 3635948 h 3784177"/>
              <a:gd name="connsiteX117" fmla="*/ 0 w 8037833"/>
              <a:gd name="connsiteY117" fmla="*/ 3635261 h 3784177"/>
              <a:gd name="connsiteX118" fmla="*/ 0 w 8037833"/>
              <a:gd name="connsiteY118"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835383 w 8037833"/>
              <a:gd name="connsiteY23" fmla="*/ 3377529 h 3784177"/>
              <a:gd name="connsiteX24" fmla="*/ 5746050 w 8037833"/>
              <a:gd name="connsiteY24" fmla="*/ 3426142 h 3784177"/>
              <a:gd name="connsiteX25" fmla="*/ 5613670 w 8037833"/>
              <a:gd name="connsiteY25" fmla="*/ 3428671 h 3784177"/>
              <a:gd name="connsiteX26" fmla="*/ 5535334 w 8037833"/>
              <a:gd name="connsiteY26" fmla="*/ 3437044 h 3784177"/>
              <a:gd name="connsiteX27" fmla="*/ 5506940 w 8037833"/>
              <a:gd name="connsiteY27" fmla="*/ 3450999 h 3784177"/>
              <a:gd name="connsiteX28" fmla="*/ 5466372 w 8037833"/>
              <a:gd name="connsiteY28" fmla="*/ 3463245 h 3784177"/>
              <a:gd name="connsiteX29" fmla="*/ 5395833 w 8037833"/>
              <a:gd name="connsiteY29" fmla="*/ 3493194 h 3784177"/>
              <a:gd name="connsiteX30" fmla="*/ 5305325 w 8037833"/>
              <a:gd name="connsiteY30" fmla="*/ 3505200 h 3784177"/>
              <a:gd name="connsiteX31" fmla="*/ 5223043 w 8037833"/>
              <a:gd name="connsiteY31" fmla="*/ 3491664 h 3784177"/>
              <a:gd name="connsiteX32" fmla="*/ 5217733 w 8037833"/>
              <a:gd name="connsiteY32" fmla="*/ 3500463 h 3784177"/>
              <a:gd name="connsiteX33" fmla="*/ 5167992 w 8037833"/>
              <a:gd name="connsiteY33" fmla="*/ 3504085 h 3784177"/>
              <a:gd name="connsiteX34" fmla="*/ 4987020 w 8037833"/>
              <a:gd name="connsiteY34" fmla="*/ 3461263 h 3784177"/>
              <a:gd name="connsiteX35" fmla="*/ 4890003 w 8037833"/>
              <a:gd name="connsiteY35" fmla="*/ 3469874 h 3784177"/>
              <a:gd name="connsiteX36" fmla="*/ 4856654 w 8037833"/>
              <a:gd name="connsiteY36" fmla="*/ 3481880 h 3784177"/>
              <a:gd name="connsiteX37" fmla="*/ 4800711 w 8037833"/>
              <a:gd name="connsiteY37" fmla="*/ 3501441 h 3784177"/>
              <a:gd name="connsiteX38" fmla="*/ 4761569 w 8037833"/>
              <a:gd name="connsiteY38" fmla="*/ 3538103 h 3784177"/>
              <a:gd name="connsiteX39" fmla="*/ 4713734 w 8037833"/>
              <a:gd name="connsiteY39" fmla="*/ 3545724 h 3784177"/>
              <a:gd name="connsiteX40" fmla="*/ 4699169 w 8037833"/>
              <a:gd name="connsiteY40" fmla="*/ 3518988 h 3784177"/>
              <a:gd name="connsiteX41" fmla="*/ 4649120 w 8037833"/>
              <a:gd name="connsiteY41" fmla="*/ 3536392 h 3784177"/>
              <a:gd name="connsiteX42" fmla="*/ 4573578 w 8037833"/>
              <a:gd name="connsiteY42" fmla="*/ 3565923 h 3784177"/>
              <a:gd name="connsiteX43" fmla="*/ 4529117 w 8037833"/>
              <a:gd name="connsiteY43" fmla="*/ 3575592 h 3784177"/>
              <a:gd name="connsiteX44" fmla="*/ 4408641 w 8037833"/>
              <a:gd name="connsiteY44" fmla="*/ 3610000 h 3784177"/>
              <a:gd name="connsiteX45" fmla="*/ 4356402 w 8037833"/>
              <a:gd name="connsiteY45" fmla="*/ 3642792 h 3784177"/>
              <a:gd name="connsiteX46" fmla="*/ 4270245 w 8037833"/>
              <a:gd name="connsiteY46" fmla="*/ 3665789 h 3784177"/>
              <a:gd name="connsiteX47" fmla="*/ 4208725 w 8037833"/>
              <a:gd name="connsiteY47" fmla="*/ 3704841 h 3784177"/>
              <a:gd name="connsiteX48" fmla="*/ 4201632 w 8037833"/>
              <a:gd name="connsiteY48" fmla="*/ 3702602 h 3784177"/>
              <a:gd name="connsiteX49" fmla="*/ 4191289 w 8037833"/>
              <a:gd name="connsiteY49" fmla="*/ 3702380 h 3784177"/>
              <a:gd name="connsiteX50" fmla="*/ 4191039 w 8037833"/>
              <a:gd name="connsiteY50" fmla="*/ 3702831 h 3784177"/>
              <a:gd name="connsiteX51" fmla="*/ 4181340 w 8037833"/>
              <a:gd name="connsiteY51" fmla="*/ 3701729 h 3784177"/>
              <a:gd name="connsiteX52" fmla="*/ 4133816 w 8037833"/>
              <a:gd name="connsiteY52" fmla="*/ 3690565 h 3784177"/>
              <a:gd name="connsiteX53" fmla="*/ 4071732 w 8037833"/>
              <a:gd name="connsiteY53" fmla="*/ 3732513 h 3784177"/>
              <a:gd name="connsiteX54" fmla="*/ 4045924 w 8037833"/>
              <a:gd name="connsiteY54" fmla="*/ 3739404 h 3784177"/>
              <a:gd name="connsiteX55" fmla="*/ 4032171 w 8037833"/>
              <a:gd name="connsiteY55" fmla="*/ 3745523 h 3784177"/>
              <a:gd name="connsiteX56" fmla="*/ 4031335 w 8037833"/>
              <a:gd name="connsiteY56" fmla="*/ 3747479 h 3784177"/>
              <a:gd name="connsiteX57" fmla="*/ 3985774 w 8037833"/>
              <a:gd name="connsiteY57" fmla="*/ 3736547 h 3784177"/>
              <a:gd name="connsiteX58" fmla="*/ 3979769 w 8037833"/>
              <a:gd name="connsiteY58" fmla="*/ 3738769 h 3784177"/>
              <a:gd name="connsiteX59" fmla="*/ 3950014 w 8037833"/>
              <a:gd name="connsiteY59" fmla="*/ 3726942 h 3784177"/>
              <a:gd name="connsiteX60" fmla="*/ 3934671 w 8037833"/>
              <a:gd name="connsiteY60" fmla="*/ 3723339 h 3784177"/>
              <a:gd name="connsiteX61" fmla="*/ 3930274 w 8037833"/>
              <a:gd name="connsiteY61" fmla="*/ 3717148 h 3784177"/>
              <a:gd name="connsiteX62" fmla="*/ 3907660 w 8037833"/>
              <a:gd name="connsiteY62" fmla="*/ 3714456 h 3784177"/>
              <a:gd name="connsiteX63" fmla="*/ 3905087 w 8037833"/>
              <a:gd name="connsiteY63" fmla="*/ 3716098 h 3784177"/>
              <a:gd name="connsiteX64" fmla="*/ 3886347 w 8037833"/>
              <a:gd name="connsiteY64" fmla="*/ 3706620 h 3784177"/>
              <a:gd name="connsiteX65" fmla="*/ 3870533 w 8037833"/>
              <a:gd name="connsiteY65" fmla="*/ 3689905 h 3784177"/>
              <a:gd name="connsiteX66" fmla="*/ 3678563 w 8037833"/>
              <a:gd name="connsiteY66" fmla="*/ 3694486 h 3784177"/>
              <a:gd name="connsiteX67" fmla="*/ 3524121 w 8037833"/>
              <a:gd name="connsiteY67" fmla="*/ 3642736 h 3784177"/>
              <a:gd name="connsiteX68" fmla="*/ 3432153 w 8037833"/>
              <a:gd name="connsiteY68" fmla="*/ 3667780 h 3784177"/>
              <a:gd name="connsiteX69" fmla="*/ 3373519 w 8037833"/>
              <a:gd name="connsiteY69" fmla="*/ 3665785 h 3784177"/>
              <a:gd name="connsiteX70" fmla="*/ 3114267 w 8037833"/>
              <a:gd name="connsiteY70" fmla="*/ 3638983 h 3784177"/>
              <a:gd name="connsiteX71" fmla="*/ 2989722 w 8037833"/>
              <a:gd name="connsiteY71" fmla="*/ 3623230 h 3784177"/>
              <a:gd name="connsiteX72" fmla="*/ 2965734 w 8037833"/>
              <a:gd name="connsiteY72" fmla="*/ 3635676 h 3784177"/>
              <a:gd name="connsiteX73" fmla="*/ 2961603 w 8037833"/>
              <a:gd name="connsiteY73" fmla="*/ 3638221 h 3784177"/>
              <a:gd name="connsiteX74" fmla="*/ 2944959 w 8037833"/>
              <a:gd name="connsiteY74" fmla="*/ 3639723 h 3784177"/>
              <a:gd name="connsiteX75" fmla="*/ 2940402 w 8037833"/>
              <a:gd name="connsiteY75" fmla="*/ 3651000 h 3784177"/>
              <a:gd name="connsiteX76" fmla="*/ 2915449 w 8037833"/>
              <a:gd name="connsiteY76" fmla="*/ 3661039 h 3784177"/>
              <a:gd name="connsiteX77" fmla="*/ 2884777 w 8037833"/>
              <a:gd name="connsiteY77" fmla="*/ 3660775 h 3784177"/>
              <a:gd name="connsiteX78" fmla="*/ 2739034 w 8037833"/>
              <a:gd name="connsiteY78" fmla="*/ 3647396 h 3784177"/>
              <a:gd name="connsiteX79" fmla="*/ 2651827 w 8037833"/>
              <a:gd name="connsiteY79" fmla="*/ 3646306 h 3784177"/>
              <a:gd name="connsiteX80" fmla="*/ 2618680 w 8037833"/>
              <a:gd name="connsiteY80" fmla="*/ 3656755 h 3784177"/>
              <a:gd name="connsiteX81" fmla="*/ 2572404 w 8037833"/>
              <a:gd name="connsiteY81" fmla="*/ 3664043 h 3784177"/>
              <a:gd name="connsiteX82" fmla="*/ 2490721 w 8037833"/>
              <a:gd name="connsiteY82" fmla="*/ 3685313 h 3784177"/>
              <a:gd name="connsiteX83" fmla="*/ 2423704 w 8037833"/>
              <a:gd name="connsiteY83" fmla="*/ 3658079 h 3784177"/>
              <a:gd name="connsiteX84" fmla="*/ 2301172 w 8037833"/>
              <a:gd name="connsiteY84" fmla="*/ 3663053 h 3784177"/>
              <a:gd name="connsiteX85" fmla="*/ 2294102 w 8037833"/>
              <a:gd name="connsiteY85" fmla="*/ 3671151 h 3784177"/>
              <a:gd name="connsiteX86" fmla="*/ 2238966 w 8037833"/>
              <a:gd name="connsiteY86" fmla="*/ 3668777 h 3784177"/>
              <a:gd name="connsiteX87" fmla="*/ 2082844 w 8037833"/>
              <a:gd name="connsiteY87" fmla="*/ 3631994 h 3784177"/>
              <a:gd name="connsiteX88" fmla="*/ 1938480 w 8037833"/>
              <a:gd name="connsiteY88" fmla="*/ 3601439 h 3784177"/>
              <a:gd name="connsiteX89" fmla="*/ 1900166 w 8037833"/>
              <a:gd name="connsiteY89" fmla="*/ 3609358 h 3784177"/>
              <a:gd name="connsiteX90" fmla="*/ 1835976 w 8037833"/>
              <a:gd name="connsiteY90" fmla="*/ 3622065 h 3784177"/>
              <a:gd name="connsiteX91" fmla="*/ 1787830 w 8037833"/>
              <a:gd name="connsiteY91" fmla="*/ 3633173 h 3784177"/>
              <a:gd name="connsiteX92" fmla="*/ 1734224 w 8037833"/>
              <a:gd name="connsiteY92" fmla="*/ 3655593 h 3784177"/>
              <a:gd name="connsiteX93" fmla="*/ 1721989 w 8037833"/>
              <a:gd name="connsiteY93" fmla="*/ 3627298 h 3784177"/>
              <a:gd name="connsiteX94" fmla="*/ 1664576 w 8037833"/>
              <a:gd name="connsiteY94" fmla="*/ 3638572 h 3784177"/>
              <a:gd name="connsiteX95" fmla="*/ 1577459 w 8037833"/>
              <a:gd name="connsiteY95" fmla="*/ 3658824 h 3784177"/>
              <a:gd name="connsiteX96" fmla="*/ 1527269 w 8037833"/>
              <a:gd name="connsiteY96" fmla="*/ 3663088 h 3784177"/>
              <a:gd name="connsiteX97" fmla="*/ 1390118 w 8037833"/>
              <a:gd name="connsiteY97" fmla="*/ 3682789 h 3784177"/>
              <a:gd name="connsiteX98" fmla="*/ 1252698 w 8037833"/>
              <a:gd name="connsiteY98" fmla="*/ 3708662 h 3784177"/>
              <a:gd name="connsiteX99" fmla="*/ 1171039 w 8037833"/>
              <a:gd name="connsiteY99" fmla="*/ 3758642 h 3784177"/>
              <a:gd name="connsiteX100" fmla="*/ 1058106 w 8037833"/>
              <a:gd name="connsiteY100" fmla="*/ 3776166 h 3784177"/>
              <a:gd name="connsiteX101" fmla="*/ 1039167 w 8037833"/>
              <a:gd name="connsiteY101" fmla="*/ 3784177 h 3784177"/>
              <a:gd name="connsiteX102" fmla="*/ 1012958 w 8037833"/>
              <a:gd name="connsiteY102" fmla="*/ 3779206 h 3784177"/>
              <a:gd name="connsiteX103" fmla="*/ 907906 w 8037833"/>
              <a:gd name="connsiteY103" fmla="*/ 3757678 h 3784177"/>
              <a:gd name="connsiteX104" fmla="*/ 825226 w 8037833"/>
              <a:gd name="connsiteY104" fmla="*/ 3726369 h 3784177"/>
              <a:gd name="connsiteX105" fmla="*/ 722264 w 8037833"/>
              <a:gd name="connsiteY105" fmla="*/ 3747612 h 3784177"/>
              <a:gd name="connsiteX106" fmla="*/ 659460 w 8037833"/>
              <a:gd name="connsiteY106" fmla="*/ 3740429 h 3784177"/>
              <a:gd name="connsiteX107" fmla="*/ 556552 w 8037833"/>
              <a:gd name="connsiteY107" fmla="*/ 3739124 h 3784177"/>
              <a:gd name="connsiteX108" fmla="*/ 445444 w 8037833"/>
              <a:gd name="connsiteY108" fmla="*/ 3764831 h 3784177"/>
              <a:gd name="connsiteX109" fmla="*/ 393295 w 8037833"/>
              <a:gd name="connsiteY109" fmla="*/ 3753097 h 3784177"/>
              <a:gd name="connsiteX110" fmla="*/ 339711 w 8037833"/>
              <a:gd name="connsiteY110" fmla="*/ 3718242 h 3784177"/>
              <a:gd name="connsiteX111" fmla="*/ 222239 w 8037833"/>
              <a:gd name="connsiteY111" fmla="*/ 3672335 h 3784177"/>
              <a:gd name="connsiteX112" fmla="*/ 163578 w 8037833"/>
              <a:gd name="connsiteY112" fmla="*/ 3656292 h 3784177"/>
              <a:gd name="connsiteX113" fmla="*/ 72220 w 8037833"/>
              <a:gd name="connsiteY113" fmla="*/ 3645272 h 3784177"/>
              <a:gd name="connsiteX114" fmla="*/ 44395 w 8037833"/>
              <a:gd name="connsiteY114" fmla="*/ 3639455 h 3784177"/>
              <a:gd name="connsiteX115" fmla="*/ 1962 w 8037833"/>
              <a:gd name="connsiteY115" fmla="*/ 3635948 h 3784177"/>
              <a:gd name="connsiteX116" fmla="*/ 0 w 8037833"/>
              <a:gd name="connsiteY116" fmla="*/ 3635261 h 3784177"/>
              <a:gd name="connsiteX117" fmla="*/ 0 w 8037833"/>
              <a:gd name="connsiteY117"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99169 w 8037833"/>
              <a:gd name="connsiteY39" fmla="*/ 3518988 h 3784177"/>
              <a:gd name="connsiteX40" fmla="*/ 4649120 w 8037833"/>
              <a:gd name="connsiteY40" fmla="*/ 3536392 h 3784177"/>
              <a:gd name="connsiteX41" fmla="*/ 4573578 w 8037833"/>
              <a:gd name="connsiteY41" fmla="*/ 3565923 h 3784177"/>
              <a:gd name="connsiteX42" fmla="*/ 4529117 w 8037833"/>
              <a:gd name="connsiteY42" fmla="*/ 3575592 h 3784177"/>
              <a:gd name="connsiteX43" fmla="*/ 4408641 w 8037833"/>
              <a:gd name="connsiteY43" fmla="*/ 3610000 h 3784177"/>
              <a:gd name="connsiteX44" fmla="*/ 4356402 w 8037833"/>
              <a:gd name="connsiteY44" fmla="*/ 3642792 h 3784177"/>
              <a:gd name="connsiteX45" fmla="*/ 4270245 w 8037833"/>
              <a:gd name="connsiteY45" fmla="*/ 3665789 h 3784177"/>
              <a:gd name="connsiteX46" fmla="*/ 4208725 w 8037833"/>
              <a:gd name="connsiteY46" fmla="*/ 3704841 h 3784177"/>
              <a:gd name="connsiteX47" fmla="*/ 4201632 w 8037833"/>
              <a:gd name="connsiteY47" fmla="*/ 3702602 h 3784177"/>
              <a:gd name="connsiteX48" fmla="*/ 4191289 w 8037833"/>
              <a:gd name="connsiteY48" fmla="*/ 3702380 h 3784177"/>
              <a:gd name="connsiteX49" fmla="*/ 4191039 w 8037833"/>
              <a:gd name="connsiteY49" fmla="*/ 3702831 h 3784177"/>
              <a:gd name="connsiteX50" fmla="*/ 4181340 w 8037833"/>
              <a:gd name="connsiteY50" fmla="*/ 3701729 h 3784177"/>
              <a:gd name="connsiteX51" fmla="*/ 4133816 w 8037833"/>
              <a:gd name="connsiteY51" fmla="*/ 3690565 h 3784177"/>
              <a:gd name="connsiteX52" fmla="*/ 4071732 w 8037833"/>
              <a:gd name="connsiteY52" fmla="*/ 3732513 h 3784177"/>
              <a:gd name="connsiteX53" fmla="*/ 4045924 w 8037833"/>
              <a:gd name="connsiteY53" fmla="*/ 3739404 h 3784177"/>
              <a:gd name="connsiteX54" fmla="*/ 4032171 w 8037833"/>
              <a:gd name="connsiteY54" fmla="*/ 3745523 h 3784177"/>
              <a:gd name="connsiteX55" fmla="*/ 4031335 w 8037833"/>
              <a:gd name="connsiteY55" fmla="*/ 3747479 h 3784177"/>
              <a:gd name="connsiteX56" fmla="*/ 3985774 w 8037833"/>
              <a:gd name="connsiteY56" fmla="*/ 3736547 h 3784177"/>
              <a:gd name="connsiteX57" fmla="*/ 3979769 w 8037833"/>
              <a:gd name="connsiteY57" fmla="*/ 3738769 h 3784177"/>
              <a:gd name="connsiteX58" fmla="*/ 3950014 w 8037833"/>
              <a:gd name="connsiteY58" fmla="*/ 3726942 h 3784177"/>
              <a:gd name="connsiteX59" fmla="*/ 3934671 w 8037833"/>
              <a:gd name="connsiteY59" fmla="*/ 3723339 h 3784177"/>
              <a:gd name="connsiteX60" fmla="*/ 3930274 w 8037833"/>
              <a:gd name="connsiteY60" fmla="*/ 3717148 h 3784177"/>
              <a:gd name="connsiteX61" fmla="*/ 3907660 w 8037833"/>
              <a:gd name="connsiteY61" fmla="*/ 3714456 h 3784177"/>
              <a:gd name="connsiteX62" fmla="*/ 3905087 w 8037833"/>
              <a:gd name="connsiteY62" fmla="*/ 3716098 h 3784177"/>
              <a:gd name="connsiteX63" fmla="*/ 3886347 w 8037833"/>
              <a:gd name="connsiteY63" fmla="*/ 3706620 h 3784177"/>
              <a:gd name="connsiteX64" fmla="*/ 3870533 w 8037833"/>
              <a:gd name="connsiteY64" fmla="*/ 3689905 h 3784177"/>
              <a:gd name="connsiteX65" fmla="*/ 3678563 w 8037833"/>
              <a:gd name="connsiteY65" fmla="*/ 3694486 h 3784177"/>
              <a:gd name="connsiteX66" fmla="*/ 3524121 w 8037833"/>
              <a:gd name="connsiteY66" fmla="*/ 3642736 h 3784177"/>
              <a:gd name="connsiteX67" fmla="*/ 3432153 w 8037833"/>
              <a:gd name="connsiteY67" fmla="*/ 3667780 h 3784177"/>
              <a:gd name="connsiteX68" fmla="*/ 3373519 w 8037833"/>
              <a:gd name="connsiteY68" fmla="*/ 3665785 h 3784177"/>
              <a:gd name="connsiteX69" fmla="*/ 3114267 w 8037833"/>
              <a:gd name="connsiteY69" fmla="*/ 3638983 h 3784177"/>
              <a:gd name="connsiteX70" fmla="*/ 2989722 w 8037833"/>
              <a:gd name="connsiteY70" fmla="*/ 3623230 h 3784177"/>
              <a:gd name="connsiteX71" fmla="*/ 2965734 w 8037833"/>
              <a:gd name="connsiteY71" fmla="*/ 3635676 h 3784177"/>
              <a:gd name="connsiteX72" fmla="*/ 2961603 w 8037833"/>
              <a:gd name="connsiteY72" fmla="*/ 3638221 h 3784177"/>
              <a:gd name="connsiteX73" fmla="*/ 2944959 w 8037833"/>
              <a:gd name="connsiteY73" fmla="*/ 3639723 h 3784177"/>
              <a:gd name="connsiteX74" fmla="*/ 2940402 w 8037833"/>
              <a:gd name="connsiteY74" fmla="*/ 3651000 h 3784177"/>
              <a:gd name="connsiteX75" fmla="*/ 2915449 w 8037833"/>
              <a:gd name="connsiteY75" fmla="*/ 3661039 h 3784177"/>
              <a:gd name="connsiteX76" fmla="*/ 2884777 w 8037833"/>
              <a:gd name="connsiteY76" fmla="*/ 3660775 h 3784177"/>
              <a:gd name="connsiteX77" fmla="*/ 2739034 w 8037833"/>
              <a:gd name="connsiteY77" fmla="*/ 3647396 h 3784177"/>
              <a:gd name="connsiteX78" fmla="*/ 2651827 w 8037833"/>
              <a:gd name="connsiteY78" fmla="*/ 3646306 h 3784177"/>
              <a:gd name="connsiteX79" fmla="*/ 2618680 w 8037833"/>
              <a:gd name="connsiteY79" fmla="*/ 3656755 h 3784177"/>
              <a:gd name="connsiteX80" fmla="*/ 2572404 w 8037833"/>
              <a:gd name="connsiteY80" fmla="*/ 3664043 h 3784177"/>
              <a:gd name="connsiteX81" fmla="*/ 2490721 w 8037833"/>
              <a:gd name="connsiteY81" fmla="*/ 3685313 h 3784177"/>
              <a:gd name="connsiteX82" fmla="*/ 2423704 w 8037833"/>
              <a:gd name="connsiteY82" fmla="*/ 3658079 h 3784177"/>
              <a:gd name="connsiteX83" fmla="*/ 2301172 w 8037833"/>
              <a:gd name="connsiteY83" fmla="*/ 3663053 h 3784177"/>
              <a:gd name="connsiteX84" fmla="*/ 2294102 w 8037833"/>
              <a:gd name="connsiteY84" fmla="*/ 3671151 h 3784177"/>
              <a:gd name="connsiteX85" fmla="*/ 2238966 w 8037833"/>
              <a:gd name="connsiteY85" fmla="*/ 3668777 h 3784177"/>
              <a:gd name="connsiteX86" fmla="*/ 2082844 w 8037833"/>
              <a:gd name="connsiteY86" fmla="*/ 3631994 h 3784177"/>
              <a:gd name="connsiteX87" fmla="*/ 1938480 w 8037833"/>
              <a:gd name="connsiteY87" fmla="*/ 3601439 h 3784177"/>
              <a:gd name="connsiteX88" fmla="*/ 1900166 w 8037833"/>
              <a:gd name="connsiteY88" fmla="*/ 3609358 h 3784177"/>
              <a:gd name="connsiteX89" fmla="*/ 1835976 w 8037833"/>
              <a:gd name="connsiteY89" fmla="*/ 3622065 h 3784177"/>
              <a:gd name="connsiteX90" fmla="*/ 1787830 w 8037833"/>
              <a:gd name="connsiteY90" fmla="*/ 3633173 h 3784177"/>
              <a:gd name="connsiteX91" fmla="*/ 1734224 w 8037833"/>
              <a:gd name="connsiteY91" fmla="*/ 3655593 h 3784177"/>
              <a:gd name="connsiteX92" fmla="*/ 1721989 w 8037833"/>
              <a:gd name="connsiteY92" fmla="*/ 3627298 h 3784177"/>
              <a:gd name="connsiteX93" fmla="*/ 1664576 w 8037833"/>
              <a:gd name="connsiteY93" fmla="*/ 3638572 h 3784177"/>
              <a:gd name="connsiteX94" fmla="*/ 1577459 w 8037833"/>
              <a:gd name="connsiteY94" fmla="*/ 3658824 h 3784177"/>
              <a:gd name="connsiteX95" fmla="*/ 1527269 w 8037833"/>
              <a:gd name="connsiteY95" fmla="*/ 3663088 h 3784177"/>
              <a:gd name="connsiteX96" fmla="*/ 1390118 w 8037833"/>
              <a:gd name="connsiteY96" fmla="*/ 3682789 h 3784177"/>
              <a:gd name="connsiteX97" fmla="*/ 1252698 w 8037833"/>
              <a:gd name="connsiteY97" fmla="*/ 3708662 h 3784177"/>
              <a:gd name="connsiteX98" fmla="*/ 1171039 w 8037833"/>
              <a:gd name="connsiteY98" fmla="*/ 3758642 h 3784177"/>
              <a:gd name="connsiteX99" fmla="*/ 1058106 w 8037833"/>
              <a:gd name="connsiteY99" fmla="*/ 3776166 h 3784177"/>
              <a:gd name="connsiteX100" fmla="*/ 1039167 w 8037833"/>
              <a:gd name="connsiteY100" fmla="*/ 3784177 h 3784177"/>
              <a:gd name="connsiteX101" fmla="*/ 1012958 w 8037833"/>
              <a:gd name="connsiteY101" fmla="*/ 3779206 h 3784177"/>
              <a:gd name="connsiteX102" fmla="*/ 907906 w 8037833"/>
              <a:gd name="connsiteY102" fmla="*/ 3757678 h 3784177"/>
              <a:gd name="connsiteX103" fmla="*/ 825226 w 8037833"/>
              <a:gd name="connsiteY103" fmla="*/ 3726369 h 3784177"/>
              <a:gd name="connsiteX104" fmla="*/ 722264 w 8037833"/>
              <a:gd name="connsiteY104" fmla="*/ 3747612 h 3784177"/>
              <a:gd name="connsiteX105" fmla="*/ 659460 w 8037833"/>
              <a:gd name="connsiteY105" fmla="*/ 3740429 h 3784177"/>
              <a:gd name="connsiteX106" fmla="*/ 556552 w 8037833"/>
              <a:gd name="connsiteY106" fmla="*/ 3739124 h 3784177"/>
              <a:gd name="connsiteX107" fmla="*/ 445444 w 8037833"/>
              <a:gd name="connsiteY107" fmla="*/ 3764831 h 3784177"/>
              <a:gd name="connsiteX108" fmla="*/ 393295 w 8037833"/>
              <a:gd name="connsiteY108" fmla="*/ 3753097 h 3784177"/>
              <a:gd name="connsiteX109" fmla="*/ 339711 w 8037833"/>
              <a:gd name="connsiteY109" fmla="*/ 3718242 h 3784177"/>
              <a:gd name="connsiteX110" fmla="*/ 222239 w 8037833"/>
              <a:gd name="connsiteY110" fmla="*/ 3672335 h 3784177"/>
              <a:gd name="connsiteX111" fmla="*/ 163578 w 8037833"/>
              <a:gd name="connsiteY111" fmla="*/ 3656292 h 3784177"/>
              <a:gd name="connsiteX112" fmla="*/ 72220 w 8037833"/>
              <a:gd name="connsiteY112" fmla="*/ 3645272 h 3784177"/>
              <a:gd name="connsiteX113" fmla="*/ 44395 w 8037833"/>
              <a:gd name="connsiteY113" fmla="*/ 3639455 h 3784177"/>
              <a:gd name="connsiteX114" fmla="*/ 1962 w 8037833"/>
              <a:gd name="connsiteY114" fmla="*/ 3635948 h 3784177"/>
              <a:gd name="connsiteX115" fmla="*/ 0 w 8037833"/>
              <a:gd name="connsiteY115" fmla="*/ 3635261 h 3784177"/>
              <a:gd name="connsiteX116" fmla="*/ 0 w 8037833"/>
              <a:gd name="connsiteY116"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432153 w 8037833"/>
              <a:gd name="connsiteY66" fmla="*/ 3667780 h 3784177"/>
              <a:gd name="connsiteX67" fmla="*/ 3373519 w 8037833"/>
              <a:gd name="connsiteY67" fmla="*/ 3665785 h 3784177"/>
              <a:gd name="connsiteX68" fmla="*/ 3114267 w 8037833"/>
              <a:gd name="connsiteY68" fmla="*/ 3638983 h 3784177"/>
              <a:gd name="connsiteX69" fmla="*/ 2989722 w 8037833"/>
              <a:gd name="connsiteY69" fmla="*/ 3623230 h 3784177"/>
              <a:gd name="connsiteX70" fmla="*/ 2965734 w 8037833"/>
              <a:gd name="connsiteY70" fmla="*/ 3635676 h 3784177"/>
              <a:gd name="connsiteX71" fmla="*/ 2961603 w 8037833"/>
              <a:gd name="connsiteY71" fmla="*/ 3638221 h 3784177"/>
              <a:gd name="connsiteX72" fmla="*/ 2944959 w 8037833"/>
              <a:gd name="connsiteY72" fmla="*/ 3639723 h 3784177"/>
              <a:gd name="connsiteX73" fmla="*/ 2940402 w 8037833"/>
              <a:gd name="connsiteY73" fmla="*/ 3651000 h 3784177"/>
              <a:gd name="connsiteX74" fmla="*/ 2915449 w 8037833"/>
              <a:gd name="connsiteY74" fmla="*/ 3661039 h 3784177"/>
              <a:gd name="connsiteX75" fmla="*/ 2884777 w 8037833"/>
              <a:gd name="connsiteY75" fmla="*/ 3660775 h 3784177"/>
              <a:gd name="connsiteX76" fmla="*/ 2739034 w 8037833"/>
              <a:gd name="connsiteY76" fmla="*/ 3647396 h 3784177"/>
              <a:gd name="connsiteX77" fmla="*/ 2651827 w 8037833"/>
              <a:gd name="connsiteY77" fmla="*/ 3646306 h 3784177"/>
              <a:gd name="connsiteX78" fmla="*/ 2618680 w 8037833"/>
              <a:gd name="connsiteY78" fmla="*/ 3656755 h 3784177"/>
              <a:gd name="connsiteX79" fmla="*/ 2572404 w 8037833"/>
              <a:gd name="connsiteY79" fmla="*/ 3664043 h 3784177"/>
              <a:gd name="connsiteX80" fmla="*/ 2490721 w 8037833"/>
              <a:gd name="connsiteY80" fmla="*/ 3685313 h 3784177"/>
              <a:gd name="connsiteX81" fmla="*/ 2423704 w 8037833"/>
              <a:gd name="connsiteY81" fmla="*/ 3658079 h 3784177"/>
              <a:gd name="connsiteX82" fmla="*/ 2301172 w 8037833"/>
              <a:gd name="connsiteY82" fmla="*/ 3663053 h 3784177"/>
              <a:gd name="connsiteX83" fmla="*/ 2294102 w 8037833"/>
              <a:gd name="connsiteY83" fmla="*/ 3671151 h 3784177"/>
              <a:gd name="connsiteX84" fmla="*/ 2238966 w 8037833"/>
              <a:gd name="connsiteY84" fmla="*/ 3668777 h 3784177"/>
              <a:gd name="connsiteX85" fmla="*/ 2082844 w 8037833"/>
              <a:gd name="connsiteY85" fmla="*/ 3631994 h 3784177"/>
              <a:gd name="connsiteX86" fmla="*/ 1938480 w 8037833"/>
              <a:gd name="connsiteY86" fmla="*/ 3601439 h 3784177"/>
              <a:gd name="connsiteX87" fmla="*/ 1900166 w 8037833"/>
              <a:gd name="connsiteY87" fmla="*/ 3609358 h 3784177"/>
              <a:gd name="connsiteX88" fmla="*/ 1835976 w 8037833"/>
              <a:gd name="connsiteY88" fmla="*/ 3622065 h 3784177"/>
              <a:gd name="connsiteX89" fmla="*/ 1787830 w 8037833"/>
              <a:gd name="connsiteY89" fmla="*/ 3633173 h 3784177"/>
              <a:gd name="connsiteX90" fmla="*/ 1734224 w 8037833"/>
              <a:gd name="connsiteY90" fmla="*/ 3655593 h 3784177"/>
              <a:gd name="connsiteX91" fmla="*/ 1721989 w 8037833"/>
              <a:gd name="connsiteY91" fmla="*/ 3627298 h 3784177"/>
              <a:gd name="connsiteX92" fmla="*/ 1664576 w 8037833"/>
              <a:gd name="connsiteY92" fmla="*/ 3638572 h 3784177"/>
              <a:gd name="connsiteX93" fmla="*/ 1577459 w 8037833"/>
              <a:gd name="connsiteY93" fmla="*/ 3658824 h 3784177"/>
              <a:gd name="connsiteX94" fmla="*/ 1527269 w 8037833"/>
              <a:gd name="connsiteY94" fmla="*/ 3663088 h 3784177"/>
              <a:gd name="connsiteX95" fmla="*/ 1390118 w 8037833"/>
              <a:gd name="connsiteY95" fmla="*/ 3682789 h 3784177"/>
              <a:gd name="connsiteX96" fmla="*/ 1252698 w 8037833"/>
              <a:gd name="connsiteY96" fmla="*/ 3708662 h 3784177"/>
              <a:gd name="connsiteX97" fmla="*/ 1171039 w 8037833"/>
              <a:gd name="connsiteY97" fmla="*/ 3758642 h 3784177"/>
              <a:gd name="connsiteX98" fmla="*/ 1058106 w 8037833"/>
              <a:gd name="connsiteY98" fmla="*/ 3776166 h 3784177"/>
              <a:gd name="connsiteX99" fmla="*/ 1039167 w 8037833"/>
              <a:gd name="connsiteY99" fmla="*/ 3784177 h 3784177"/>
              <a:gd name="connsiteX100" fmla="*/ 1012958 w 8037833"/>
              <a:gd name="connsiteY100" fmla="*/ 3779206 h 3784177"/>
              <a:gd name="connsiteX101" fmla="*/ 907906 w 8037833"/>
              <a:gd name="connsiteY101" fmla="*/ 3757678 h 3784177"/>
              <a:gd name="connsiteX102" fmla="*/ 825226 w 8037833"/>
              <a:gd name="connsiteY102" fmla="*/ 3726369 h 3784177"/>
              <a:gd name="connsiteX103" fmla="*/ 722264 w 8037833"/>
              <a:gd name="connsiteY103" fmla="*/ 3747612 h 3784177"/>
              <a:gd name="connsiteX104" fmla="*/ 659460 w 8037833"/>
              <a:gd name="connsiteY104" fmla="*/ 3740429 h 3784177"/>
              <a:gd name="connsiteX105" fmla="*/ 556552 w 8037833"/>
              <a:gd name="connsiteY105" fmla="*/ 3739124 h 3784177"/>
              <a:gd name="connsiteX106" fmla="*/ 445444 w 8037833"/>
              <a:gd name="connsiteY106" fmla="*/ 3764831 h 3784177"/>
              <a:gd name="connsiteX107" fmla="*/ 393295 w 8037833"/>
              <a:gd name="connsiteY107" fmla="*/ 3753097 h 3784177"/>
              <a:gd name="connsiteX108" fmla="*/ 339711 w 8037833"/>
              <a:gd name="connsiteY108" fmla="*/ 3718242 h 3784177"/>
              <a:gd name="connsiteX109" fmla="*/ 222239 w 8037833"/>
              <a:gd name="connsiteY109" fmla="*/ 3672335 h 3784177"/>
              <a:gd name="connsiteX110" fmla="*/ 163578 w 8037833"/>
              <a:gd name="connsiteY110" fmla="*/ 3656292 h 3784177"/>
              <a:gd name="connsiteX111" fmla="*/ 72220 w 8037833"/>
              <a:gd name="connsiteY111" fmla="*/ 3645272 h 3784177"/>
              <a:gd name="connsiteX112" fmla="*/ 44395 w 8037833"/>
              <a:gd name="connsiteY112" fmla="*/ 3639455 h 3784177"/>
              <a:gd name="connsiteX113" fmla="*/ 1962 w 8037833"/>
              <a:gd name="connsiteY113" fmla="*/ 3635948 h 3784177"/>
              <a:gd name="connsiteX114" fmla="*/ 0 w 8037833"/>
              <a:gd name="connsiteY114" fmla="*/ 3635261 h 3784177"/>
              <a:gd name="connsiteX115" fmla="*/ 0 w 8037833"/>
              <a:gd name="connsiteY115"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432153 w 8037833"/>
              <a:gd name="connsiteY66" fmla="*/ 3667780 h 3784177"/>
              <a:gd name="connsiteX67" fmla="*/ 3373519 w 8037833"/>
              <a:gd name="connsiteY67" fmla="*/ 3665785 h 3784177"/>
              <a:gd name="connsiteX68" fmla="*/ 3114267 w 8037833"/>
              <a:gd name="connsiteY68" fmla="*/ 3638983 h 3784177"/>
              <a:gd name="connsiteX69" fmla="*/ 2989722 w 8037833"/>
              <a:gd name="connsiteY69" fmla="*/ 3623230 h 3784177"/>
              <a:gd name="connsiteX70" fmla="*/ 2965734 w 8037833"/>
              <a:gd name="connsiteY70" fmla="*/ 3635676 h 3784177"/>
              <a:gd name="connsiteX71" fmla="*/ 2961603 w 8037833"/>
              <a:gd name="connsiteY71" fmla="*/ 3638221 h 3784177"/>
              <a:gd name="connsiteX72" fmla="*/ 2944959 w 8037833"/>
              <a:gd name="connsiteY72" fmla="*/ 3639723 h 3784177"/>
              <a:gd name="connsiteX73" fmla="*/ 2940402 w 8037833"/>
              <a:gd name="connsiteY73" fmla="*/ 3651000 h 3784177"/>
              <a:gd name="connsiteX74" fmla="*/ 2915449 w 8037833"/>
              <a:gd name="connsiteY74" fmla="*/ 3661039 h 3784177"/>
              <a:gd name="connsiteX75" fmla="*/ 2884777 w 8037833"/>
              <a:gd name="connsiteY75" fmla="*/ 3660775 h 3784177"/>
              <a:gd name="connsiteX76" fmla="*/ 2739034 w 8037833"/>
              <a:gd name="connsiteY76" fmla="*/ 3647396 h 3784177"/>
              <a:gd name="connsiteX77" fmla="*/ 2651827 w 8037833"/>
              <a:gd name="connsiteY77" fmla="*/ 3646306 h 3784177"/>
              <a:gd name="connsiteX78" fmla="*/ 2618680 w 8037833"/>
              <a:gd name="connsiteY78" fmla="*/ 3656755 h 3784177"/>
              <a:gd name="connsiteX79" fmla="*/ 2572404 w 8037833"/>
              <a:gd name="connsiteY79" fmla="*/ 3664043 h 3784177"/>
              <a:gd name="connsiteX80" fmla="*/ 2423704 w 8037833"/>
              <a:gd name="connsiteY80" fmla="*/ 3658079 h 3784177"/>
              <a:gd name="connsiteX81" fmla="*/ 2301172 w 8037833"/>
              <a:gd name="connsiteY81" fmla="*/ 3663053 h 3784177"/>
              <a:gd name="connsiteX82" fmla="*/ 2294102 w 8037833"/>
              <a:gd name="connsiteY82" fmla="*/ 3671151 h 3784177"/>
              <a:gd name="connsiteX83" fmla="*/ 2238966 w 8037833"/>
              <a:gd name="connsiteY83" fmla="*/ 3668777 h 3784177"/>
              <a:gd name="connsiteX84" fmla="*/ 2082844 w 8037833"/>
              <a:gd name="connsiteY84" fmla="*/ 3631994 h 3784177"/>
              <a:gd name="connsiteX85" fmla="*/ 1938480 w 8037833"/>
              <a:gd name="connsiteY85" fmla="*/ 3601439 h 3784177"/>
              <a:gd name="connsiteX86" fmla="*/ 1900166 w 8037833"/>
              <a:gd name="connsiteY86" fmla="*/ 3609358 h 3784177"/>
              <a:gd name="connsiteX87" fmla="*/ 1835976 w 8037833"/>
              <a:gd name="connsiteY87" fmla="*/ 3622065 h 3784177"/>
              <a:gd name="connsiteX88" fmla="*/ 1787830 w 8037833"/>
              <a:gd name="connsiteY88" fmla="*/ 3633173 h 3784177"/>
              <a:gd name="connsiteX89" fmla="*/ 1734224 w 8037833"/>
              <a:gd name="connsiteY89" fmla="*/ 3655593 h 3784177"/>
              <a:gd name="connsiteX90" fmla="*/ 1721989 w 8037833"/>
              <a:gd name="connsiteY90" fmla="*/ 3627298 h 3784177"/>
              <a:gd name="connsiteX91" fmla="*/ 1664576 w 8037833"/>
              <a:gd name="connsiteY91" fmla="*/ 3638572 h 3784177"/>
              <a:gd name="connsiteX92" fmla="*/ 1577459 w 8037833"/>
              <a:gd name="connsiteY92" fmla="*/ 3658824 h 3784177"/>
              <a:gd name="connsiteX93" fmla="*/ 1527269 w 8037833"/>
              <a:gd name="connsiteY93" fmla="*/ 3663088 h 3784177"/>
              <a:gd name="connsiteX94" fmla="*/ 1390118 w 8037833"/>
              <a:gd name="connsiteY94" fmla="*/ 3682789 h 3784177"/>
              <a:gd name="connsiteX95" fmla="*/ 1252698 w 8037833"/>
              <a:gd name="connsiteY95" fmla="*/ 3708662 h 3784177"/>
              <a:gd name="connsiteX96" fmla="*/ 1171039 w 8037833"/>
              <a:gd name="connsiteY96" fmla="*/ 3758642 h 3784177"/>
              <a:gd name="connsiteX97" fmla="*/ 1058106 w 8037833"/>
              <a:gd name="connsiteY97" fmla="*/ 3776166 h 3784177"/>
              <a:gd name="connsiteX98" fmla="*/ 1039167 w 8037833"/>
              <a:gd name="connsiteY98" fmla="*/ 3784177 h 3784177"/>
              <a:gd name="connsiteX99" fmla="*/ 1012958 w 8037833"/>
              <a:gd name="connsiteY99" fmla="*/ 3779206 h 3784177"/>
              <a:gd name="connsiteX100" fmla="*/ 907906 w 8037833"/>
              <a:gd name="connsiteY100" fmla="*/ 3757678 h 3784177"/>
              <a:gd name="connsiteX101" fmla="*/ 825226 w 8037833"/>
              <a:gd name="connsiteY101" fmla="*/ 3726369 h 3784177"/>
              <a:gd name="connsiteX102" fmla="*/ 722264 w 8037833"/>
              <a:gd name="connsiteY102" fmla="*/ 3747612 h 3784177"/>
              <a:gd name="connsiteX103" fmla="*/ 659460 w 8037833"/>
              <a:gd name="connsiteY103" fmla="*/ 3740429 h 3784177"/>
              <a:gd name="connsiteX104" fmla="*/ 556552 w 8037833"/>
              <a:gd name="connsiteY104" fmla="*/ 3739124 h 3784177"/>
              <a:gd name="connsiteX105" fmla="*/ 445444 w 8037833"/>
              <a:gd name="connsiteY105" fmla="*/ 3764831 h 3784177"/>
              <a:gd name="connsiteX106" fmla="*/ 393295 w 8037833"/>
              <a:gd name="connsiteY106" fmla="*/ 3753097 h 3784177"/>
              <a:gd name="connsiteX107" fmla="*/ 339711 w 8037833"/>
              <a:gd name="connsiteY107" fmla="*/ 3718242 h 3784177"/>
              <a:gd name="connsiteX108" fmla="*/ 222239 w 8037833"/>
              <a:gd name="connsiteY108" fmla="*/ 3672335 h 3784177"/>
              <a:gd name="connsiteX109" fmla="*/ 163578 w 8037833"/>
              <a:gd name="connsiteY109" fmla="*/ 3656292 h 3784177"/>
              <a:gd name="connsiteX110" fmla="*/ 72220 w 8037833"/>
              <a:gd name="connsiteY110" fmla="*/ 3645272 h 3784177"/>
              <a:gd name="connsiteX111" fmla="*/ 44395 w 8037833"/>
              <a:gd name="connsiteY111" fmla="*/ 3639455 h 3784177"/>
              <a:gd name="connsiteX112" fmla="*/ 1962 w 8037833"/>
              <a:gd name="connsiteY112" fmla="*/ 3635948 h 3784177"/>
              <a:gd name="connsiteX113" fmla="*/ 0 w 8037833"/>
              <a:gd name="connsiteY113" fmla="*/ 3635261 h 3784177"/>
              <a:gd name="connsiteX114" fmla="*/ 0 w 8037833"/>
              <a:gd name="connsiteY114"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432153 w 8037833"/>
              <a:gd name="connsiteY66" fmla="*/ 3667780 h 3784177"/>
              <a:gd name="connsiteX67" fmla="*/ 3373519 w 8037833"/>
              <a:gd name="connsiteY67" fmla="*/ 3665785 h 3784177"/>
              <a:gd name="connsiteX68" fmla="*/ 3114267 w 8037833"/>
              <a:gd name="connsiteY68" fmla="*/ 3638983 h 3784177"/>
              <a:gd name="connsiteX69" fmla="*/ 2989722 w 8037833"/>
              <a:gd name="connsiteY69" fmla="*/ 3623230 h 3784177"/>
              <a:gd name="connsiteX70" fmla="*/ 2965734 w 8037833"/>
              <a:gd name="connsiteY70" fmla="*/ 3635676 h 3784177"/>
              <a:gd name="connsiteX71" fmla="*/ 2961603 w 8037833"/>
              <a:gd name="connsiteY71" fmla="*/ 3638221 h 3784177"/>
              <a:gd name="connsiteX72" fmla="*/ 2944959 w 8037833"/>
              <a:gd name="connsiteY72" fmla="*/ 3639723 h 3784177"/>
              <a:gd name="connsiteX73" fmla="*/ 2940402 w 8037833"/>
              <a:gd name="connsiteY73" fmla="*/ 3651000 h 3784177"/>
              <a:gd name="connsiteX74" fmla="*/ 2915449 w 8037833"/>
              <a:gd name="connsiteY74" fmla="*/ 3661039 h 3784177"/>
              <a:gd name="connsiteX75" fmla="*/ 2884777 w 8037833"/>
              <a:gd name="connsiteY75" fmla="*/ 3660775 h 3784177"/>
              <a:gd name="connsiteX76" fmla="*/ 2739034 w 8037833"/>
              <a:gd name="connsiteY76" fmla="*/ 3647396 h 3784177"/>
              <a:gd name="connsiteX77" fmla="*/ 2651827 w 8037833"/>
              <a:gd name="connsiteY77" fmla="*/ 3646306 h 3784177"/>
              <a:gd name="connsiteX78" fmla="*/ 2618680 w 8037833"/>
              <a:gd name="connsiteY78" fmla="*/ 3656755 h 3784177"/>
              <a:gd name="connsiteX79" fmla="*/ 2572404 w 8037833"/>
              <a:gd name="connsiteY79" fmla="*/ 3664043 h 3784177"/>
              <a:gd name="connsiteX80" fmla="*/ 2423704 w 8037833"/>
              <a:gd name="connsiteY80" fmla="*/ 3658079 h 3784177"/>
              <a:gd name="connsiteX81" fmla="*/ 2301172 w 8037833"/>
              <a:gd name="connsiteY81" fmla="*/ 3663053 h 3784177"/>
              <a:gd name="connsiteX82" fmla="*/ 2294102 w 8037833"/>
              <a:gd name="connsiteY82" fmla="*/ 3671151 h 3784177"/>
              <a:gd name="connsiteX83" fmla="*/ 2238966 w 8037833"/>
              <a:gd name="connsiteY83" fmla="*/ 3668777 h 3784177"/>
              <a:gd name="connsiteX84" fmla="*/ 2082844 w 8037833"/>
              <a:gd name="connsiteY84" fmla="*/ 3631994 h 3784177"/>
              <a:gd name="connsiteX85" fmla="*/ 1938480 w 8037833"/>
              <a:gd name="connsiteY85" fmla="*/ 3601439 h 3784177"/>
              <a:gd name="connsiteX86" fmla="*/ 1900166 w 8037833"/>
              <a:gd name="connsiteY86" fmla="*/ 3609358 h 3784177"/>
              <a:gd name="connsiteX87" fmla="*/ 1835976 w 8037833"/>
              <a:gd name="connsiteY87" fmla="*/ 3622065 h 3784177"/>
              <a:gd name="connsiteX88" fmla="*/ 1787830 w 8037833"/>
              <a:gd name="connsiteY88" fmla="*/ 3633173 h 3784177"/>
              <a:gd name="connsiteX89" fmla="*/ 1734224 w 8037833"/>
              <a:gd name="connsiteY89" fmla="*/ 3655593 h 3784177"/>
              <a:gd name="connsiteX90" fmla="*/ 1664576 w 8037833"/>
              <a:gd name="connsiteY90" fmla="*/ 3638572 h 3784177"/>
              <a:gd name="connsiteX91" fmla="*/ 1577459 w 8037833"/>
              <a:gd name="connsiteY91" fmla="*/ 3658824 h 3784177"/>
              <a:gd name="connsiteX92" fmla="*/ 1527269 w 8037833"/>
              <a:gd name="connsiteY92" fmla="*/ 3663088 h 3784177"/>
              <a:gd name="connsiteX93" fmla="*/ 1390118 w 8037833"/>
              <a:gd name="connsiteY93" fmla="*/ 3682789 h 3784177"/>
              <a:gd name="connsiteX94" fmla="*/ 1252698 w 8037833"/>
              <a:gd name="connsiteY94" fmla="*/ 3708662 h 3784177"/>
              <a:gd name="connsiteX95" fmla="*/ 1171039 w 8037833"/>
              <a:gd name="connsiteY95" fmla="*/ 3758642 h 3784177"/>
              <a:gd name="connsiteX96" fmla="*/ 1058106 w 8037833"/>
              <a:gd name="connsiteY96" fmla="*/ 3776166 h 3784177"/>
              <a:gd name="connsiteX97" fmla="*/ 1039167 w 8037833"/>
              <a:gd name="connsiteY97" fmla="*/ 3784177 h 3784177"/>
              <a:gd name="connsiteX98" fmla="*/ 1012958 w 8037833"/>
              <a:gd name="connsiteY98" fmla="*/ 3779206 h 3784177"/>
              <a:gd name="connsiteX99" fmla="*/ 907906 w 8037833"/>
              <a:gd name="connsiteY99" fmla="*/ 3757678 h 3784177"/>
              <a:gd name="connsiteX100" fmla="*/ 825226 w 8037833"/>
              <a:gd name="connsiteY100" fmla="*/ 3726369 h 3784177"/>
              <a:gd name="connsiteX101" fmla="*/ 722264 w 8037833"/>
              <a:gd name="connsiteY101" fmla="*/ 3747612 h 3784177"/>
              <a:gd name="connsiteX102" fmla="*/ 659460 w 8037833"/>
              <a:gd name="connsiteY102" fmla="*/ 3740429 h 3784177"/>
              <a:gd name="connsiteX103" fmla="*/ 556552 w 8037833"/>
              <a:gd name="connsiteY103" fmla="*/ 3739124 h 3784177"/>
              <a:gd name="connsiteX104" fmla="*/ 445444 w 8037833"/>
              <a:gd name="connsiteY104" fmla="*/ 3764831 h 3784177"/>
              <a:gd name="connsiteX105" fmla="*/ 393295 w 8037833"/>
              <a:gd name="connsiteY105" fmla="*/ 3753097 h 3784177"/>
              <a:gd name="connsiteX106" fmla="*/ 339711 w 8037833"/>
              <a:gd name="connsiteY106" fmla="*/ 3718242 h 3784177"/>
              <a:gd name="connsiteX107" fmla="*/ 222239 w 8037833"/>
              <a:gd name="connsiteY107" fmla="*/ 3672335 h 3784177"/>
              <a:gd name="connsiteX108" fmla="*/ 163578 w 8037833"/>
              <a:gd name="connsiteY108" fmla="*/ 3656292 h 3784177"/>
              <a:gd name="connsiteX109" fmla="*/ 72220 w 8037833"/>
              <a:gd name="connsiteY109" fmla="*/ 3645272 h 3784177"/>
              <a:gd name="connsiteX110" fmla="*/ 44395 w 8037833"/>
              <a:gd name="connsiteY110" fmla="*/ 3639455 h 3784177"/>
              <a:gd name="connsiteX111" fmla="*/ 1962 w 8037833"/>
              <a:gd name="connsiteY111" fmla="*/ 3635948 h 3784177"/>
              <a:gd name="connsiteX112" fmla="*/ 0 w 8037833"/>
              <a:gd name="connsiteY112" fmla="*/ 3635261 h 3784177"/>
              <a:gd name="connsiteX113" fmla="*/ 0 w 8037833"/>
              <a:gd name="connsiteY113"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432153 w 8037833"/>
              <a:gd name="connsiteY66" fmla="*/ 3667780 h 3784177"/>
              <a:gd name="connsiteX67" fmla="*/ 3373519 w 8037833"/>
              <a:gd name="connsiteY67" fmla="*/ 3665785 h 3784177"/>
              <a:gd name="connsiteX68" fmla="*/ 3114267 w 8037833"/>
              <a:gd name="connsiteY68" fmla="*/ 3638983 h 3784177"/>
              <a:gd name="connsiteX69" fmla="*/ 2989722 w 8037833"/>
              <a:gd name="connsiteY69" fmla="*/ 3623230 h 3784177"/>
              <a:gd name="connsiteX70" fmla="*/ 2965734 w 8037833"/>
              <a:gd name="connsiteY70" fmla="*/ 3635676 h 3784177"/>
              <a:gd name="connsiteX71" fmla="*/ 2961603 w 8037833"/>
              <a:gd name="connsiteY71" fmla="*/ 3638221 h 3784177"/>
              <a:gd name="connsiteX72" fmla="*/ 2944959 w 8037833"/>
              <a:gd name="connsiteY72" fmla="*/ 3639723 h 3784177"/>
              <a:gd name="connsiteX73" fmla="*/ 2940402 w 8037833"/>
              <a:gd name="connsiteY73" fmla="*/ 3651000 h 3784177"/>
              <a:gd name="connsiteX74" fmla="*/ 2915449 w 8037833"/>
              <a:gd name="connsiteY74" fmla="*/ 3661039 h 3784177"/>
              <a:gd name="connsiteX75" fmla="*/ 2884777 w 8037833"/>
              <a:gd name="connsiteY75" fmla="*/ 3660775 h 3784177"/>
              <a:gd name="connsiteX76" fmla="*/ 2739034 w 8037833"/>
              <a:gd name="connsiteY76" fmla="*/ 3647396 h 3784177"/>
              <a:gd name="connsiteX77" fmla="*/ 2651827 w 8037833"/>
              <a:gd name="connsiteY77" fmla="*/ 3646306 h 3784177"/>
              <a:gd name="connsiteX78" fmla="*/ 2618680 w 8037833"/>
              <a:gd name="connsiteY78" fmla="*/ 3656755 h 3784177"/>
              <a:gd name="connsiteX79" fmla="*/ 2572404 w 8037833"/>
              <a:gd name="connsiteY79" fmla="*/ 3664043 h 3784177"/>
              <a:gd name="connsiteX80" fmla="*/ 2423704 w 8037833"/>
              <a:gd name="connsiteY80" fmla="*/ 3658079 h 3784177"/>
              <a:gd name="connsiteX81" fmla="*/ 2301172 w 8037833"/>
              <a:gd name="connsiteY81" fmla="*/ 3663053 h 3784177"/>
              <a:gd name="connsiteX82" fmla="*/ 2294102 w 8037833"/>
              <a:gd name="connsiteY82" fmla="*/ 3671151 h 3784177"/>
              <a:gd name="connsiteX83" fmla="*/ 2238966 w 8037833"/>
              <a:gd name="connsiteY83" fmla="*/ 3668777 h 3784177"/>
              <a:gd name="connsiteX84" fmla="*/ 2082844 w 8037833"/>
              <a:gd name="connsiteY84" fmla="*/ 3631994 h 3784177"/>
              <a:gd name="connsiteX85" fmla="*/ 1938480 w 8037833"/>
              <a:gd name="connsiteY85" fmla="*/ 3601439 h 3784177"/>
              <a:gd name="connsiteX86" fmla="*/ 1900166 w 8037833"/>
              <a:gd name="connsiteY86" fmla="*/ 3609358 h 3784177"/>
              <a:gd name="connsiteX87" fmla="*/ 1787830 w 8037833"/>
              <a:gd name="connsiteY87" fmla="*/ 3633173 h 3784177"/>
              <a:gd name="connsiteX88" fmla="*/ 1734224 w 8037833"/>
              <a:gd name="connsiteY88" fmla="*/ 3655593 h 3784177"/>
              <a:gd name="connsiteX89" fmla="*/ 1664576 w 8037833"/>
              <a:gd name="connsiteY89" fmla="*/ 3638572 h 3784177"/>
              <a:gd name="connsiteX90" fmla="*/ 1577459 w 8037833"/>
              <a:gd name="connsiteY90" fmla="*/ 3658824 h 3784177"/>
              <a:gd name="connsiteX91" fmla="*/ 1527269 w 8037833"/>
              <a:gd name="connsiteY91" fmla="*/ 3663088 h 3784177"/>
              <a:gd name="connsiteX92" fmla="*/ 1390118 w 8037833"/>
              <a:gd name="connsiteY92" fmla="*/ 3682789 h 3784177"/>
              <a:gd name="connsiteX93" fmla="*/ 1252698 w 8037833"/>
              <a:gd name="connsiteY93" fmla="*/ 3708662 h 3784177"/>
              <a:gd name="connsiteX94" fmla="*/ 1171039 w 8037833"/>
              <a:gd name="connsiteY94" fmla="*/ 3758642 h 3784177"/>
              <a:gd name="connsiteX95" fmla="*/ 1058106 w 8037833"/>
              <a:gd name="connsiteY95" fmla="*/ 3776166 h 3784177"/>
              <a:gd name="connsiteX96" fmla="*/ 1039167 w 8037833"/>
              <a:gd name="connsiteY96" fmla="*/ 3784177 h 3784177"/>
              <a:gd name="connsiteX97" fmla="*/ 1012958 w 8037833"/>
              <a:gd name="connsiteY97" fmla="*/ 3779206 h 3784177"/>
              <a:gd name="connsiteX98" fmla="*/ 907906 w 8037833"/>
              <a:gd name="connsiteY98" fmla="*/ 3757678 h 3784177"/>
              <a:gd name="connsiteX99" fmla="*/ 825226 w 8037833"/>
              <a:gd name="connsiteY99" fmla="*/ 3726369 h 3784177"/>
              <a:gd name="connsiteX100" fmla="*/ 722264 w 8037833"/>
              <a:gd name="connsiteY100" fmla="*/ 3747612 h 3784177"/>
              <a:gd name="connsiteX101" fmla="*/ 659460 w 8037833"/>
              <a:gd name="connsiteY101" fmla="*/ 3740429 h 3784177"/>
              <a:gd name="connsiteX102" fmla="*/ 556552 w 8037833"/>
              <a:gd name="connsiteY102" fmla="*/ 3739124 h 3784177"/>
              <a:gd name="connsiteX103" fmla="*/ 445444 w 8037833"/>
              <a:gd name="connsiteY103" fmla="*/ 3764831 h 3784177"/>
              <a:gd name="connsiteX104" fmla="*/ 393295 w 8037833"/>
              <a:gd name="connsiteY104" fmla="*/ 3753097 h 3784177"/>
              <a:gd name="connsiteX105" fmla="*/ 339711 w 8037833"/>
              <a:gd name="connsiteY105" fmla="*/ 3718242 h 3784177"/>
              <a:gd name="connsiteX106" fmla="*/ 222239 w 8037833"/>
              <a:gd name="connsiteY106" fmla="*/ 3672335 h 3784177"/>
              <a:gd name="connsiteX107" fmla="*/ 163578 w 8037833"/>
              <a:gd name="connsiteY107" fmla="*/ 3656292 h 3784177"/>
              <a:gd name="connsiteX108" fmla="*/ 72220 w 8037833"/>
              <a:gd name="connsiteY108" fmla="*/ 3645272 h 3784177"/>
              <a:gd name="connsiteX109" fmla="*/ 44395 w 8037833"/>
              <a:gd name="connsiteY109" fmla="*/ 3639455 h 3784177"/>
              <a:gd name="connsiteX110" fmla="*/ 1962 w 8037833"/>
              <a:gd name="connsiteY110" fmla="*/ 3635948 h 3784177"/>
              <a:gd name="connsiteX111" fmla="*/ 0 w 8037833"/>
              <a:gd name="connsiteY111" fmla="*/ 3635261 h 3784177"/>
              <a:gd name="connsiteX112" fmla="*/ 0 w 8037833"/>
              <a:gd name="connsiteY11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373519 w 8037833"/>
              <a:gd name="connsiteY66" fmla="*/ 3665785 h 3784177"/>
              <a:gd name="connsiteX67" fmla="*/ 3114267 w 8037833"/>
              <a:gd name="connsiteY67" fmla="*/ 3638983 h 3784177"/>
              <a:gd name="connsiteX68" fmla="*/ 2989722 w 8037833"/>
              <a:gd name="connsiteY68" fmla="*/ 3623230 h 3784177"/>
              <a:gd name="connsiteX69" fmla="*/ 2965734 w 8037833"/>
              <a:gd name="connsiteY69" fmla="*/ 3635676 h 3784177"/>
              <a:gd name="connsiteX70" fmla="*/ 2961603 w 8037833"/>
              <a:gd name="connsiteY70" fmla="*/ 3638221 h 3784177"/>
              <a:gd name="connsiteX71" fmla="*/ 2944959 w 8037833"/>
              <a:gd name="connsiteY71" fmla="*/ 3639723 h 3784177"/>
              <a:gd name="connsiteX72" fmla="*/ 2940402 w 8037833"/>
              <a:gd name="connsiteY72" fmla="*/ 3651000 h 3784177"/>
              <a:gd name="connsiteX73" fmla="*/ 2915449 w 8037833"/>
              <a:gd name="connsiteY73" fmla="*/ 3661039 h 3784177"/>
              <a:gd name="connsiteX74" fmla="*/ 2884777 w 8037833"/>
              <a:gd name="connsiteY74" fmla="*/ 3660775 h 3784177"/>
              <a:gd name="connsiteX75" fmla="*/ 2739034 w 8037833"/>
              <a:gd name="connsiteY75" fmla="*/ 3647396 h 3784177"/>
              <a:gd name="connsiteX76" fmla="*/ 2651827 w 8037833"/>
              <a:gd name="connsiteY76" fmla="*/ 3646306 h 3784177"/>
              <a:gd name="connsiteX77" fmla="*/ 2618680 w 8037833"/>
              <a:gd name="connsiteY77" fmla="*/ 3656755 h 3784177"/>
              <a:gd name="connsiteX78" fmla="*/ 2572404 w 8037833"/>
              <a:gd name="connsiteY78" fmla="*/ 3664043 h 3784177"/>
              <a:gd name="connsiteX79" fmla="*/ 2423704 w 8037833"/>
              <a:gd name="connsiteY79" fmla="*/ 3658079 h 3784177"/>
              <a:gd name="connsiteX80" fmla="*/ 2301172 w 8037833"/>
              <a:gd name="connsiteY80" fmla="*/ 3663053 h 3784177"/>
              <a:gd name="connsiteX81" fmla="*/ 2294102 w 8037833"/>
              <a:gd name="connsiteY81" fmla="*/ 3671151 h 3784177"/>
              <a:gd name="connsiteX82" fmla="*/ 2238966 w 8037833"/>
              <a:gd name="connsiteY82" fmla="*/ 3668777 h 3784177"/>
              <a:gd name="connsiteX83" fmla="*/ 2082844 w 8037833"/>
              <a:gd name="connsiteY83" fmla="*/ 3631994 h 3784177"/>
              <a:gd name="connsiteX84" fmla="*/ 1938480 w 8037833"/>
              <a:gd name="connsiteY84" fmla="*/ 3601439 h 3784177"/>
              <a:gd name="connsiteX85" fmla="*/ 1900166 w 8037833"/>
              <a:gd name="connsiteY85" fmla="*/ 3609358 h 3784177"/>
              <a:gd name="connsiteX86" fmla="*/ 1787830 w 8037833"/>
              <a:gd name="connsiteY86" fmla="*/ 3633173 h 3784177"/>
              <a:gd name="connsiteX87" fmla="*/ 1734224 w 8037833"/>
              <a:gd name="connsiteY87" fmla="*/ 3655593 h 3784177"/>
              <a:gd name="connsiteX88" fmla="*/ 1664576 w 8037833"/>
              <a:gd name="connsiteY88" fmla="*/ 3638572 h 3784177"/>
              <a:gd name="connsiteX89" fmla="*/ 1577459 w 8037833"/>
              <a:gd name="connsiteY89" fmla="*/ 3658824 h 3784177"/>
              <a:gd name="connsiteX90" fmla="*/ 1527269 w 8037833"/>
              <a:gd name="connsiteY90" fmla="*/ 3663088 h 3784177"/>
              <a:gd name="connsiteX91" fmla="*/ 1390118 w 8037833"/>
              <a:gd name="connsiteY91" fmla="*/ 3682789 h 3784177"/>
              <a:gd name="connsiteX92" fmla="*/ 1252698 w 8037833"/>
              <a:gd name="connsiteY92" fmla="*/ 3708662 h 3784177"/>
              <a:gd name="connsiteX93" fmla="*/ 1171039 w 8037833"/>
              <a:gd name="connsiteY93" fmla="*/ 3758642 h 3784177"/>
              <a:gd name="connsiteX94" fmla="*/ 1058106 w 8037833"/>
              <a:gd name="connsiteY94" fmla="*/ 3776166 h 3784177"/>
              <a:gd name="connsiteX95" fmla="*/ 1039167 w 8037833"/>
              <a:gd name="connsiteY95" fmla="*/ 3784177 h 3784177"/>
              <a:gd name="connsiteX96" fmla="*/ 1012958 w 8037833"/>
              <a:gd name="connsiteY96" fmla="*/ 3779206 h 3784177"/>
              <a:gd name="connsiteX97" fmla="*/ 907906 w 8037833"/>
              <a:gd name="connsiteY97" fmla="*/ 3757678 h 3784177"/>
              <a:gd name="connsiteX98" fmla="*/ 825226 w 8037833"/>
              <a:gd name="connsiteY98" fmla="*/ 3726369 h 3784177"/>
              <a:gd name="connsiteX99" fmla="*/ 722264 w 8037833"/>
              <a:gd name="connsiteY99" fmla="*/ 3747612 h 3784177"/>
              <a:gd name="connsiteX100" fmla="*/ 659460 w 8037833"/>
              <a:gd name="connsiteY100" fmla="*/ 3740429 h 3784177"/>
              <a:gd name="connsiteX101" fmla="*/ 556552 w 8037833"/>
              <a:gd name="connsiteY101" fmla="*/ 3739124 h 3784177"/>
              <a:gd name="connsiteX102" fmla="*/ 445444 w 8037833"/>
              <a:gd name="connsiteY102" fmla="*/ 3764831 h 3784177"/>
              <a:gd name="connsiteX103" fmla="*/ 393295 w 8037833"/>
              <a:gd name="connsiteY103" fmla="*/ 3753097 h 3784177"/>
              <a:gd name="connsiteX104" fmla="*/ 339711 w 8037833"/>
              <a:gd name="connsiteY104" fmla="*/ 3718242 h 3784177"/>
              <a:gd name="connsiteX105" fmla="*/ 222239 w 8037833"/>
              <a:gd name="connsiteY105" fmla="*/ 3672335 h 3784177"/>
              <a:gd name="connsiteX106" fmla="*/ 163578 w 8037833"/>
              <a:gd name="connsiteY106" fmla="*/ 3656292 h 3784177"/>
              <a:gd name="connsiteX107" fmla="*/ 72220 w 8037833"/>
              <a:gd name="connsiteY107" fmla="*/ 3645272 h 3784177"/>
              <a:gd name="connsiteX108" fmla="*/ 44395 w 8037833"/>
              <a:gd name="connsiteY108" fmla="*/ 3639455 h 3784177"/>
              <a:gd name="connsiteX109" fmla="*/ 1962 w 8037833"/>
              <a:gd name="connsiteY109" fmla="*/ 3635948 h 3784177"/>
              <a:gd name="connsiteX110" fmla="*/ 0 w 8037833"/>
              <a:gd name="connsiteY110" fmla="*/ 3635261 h 3784177"/>
              <a:gd name="connsiteX111" fmla="*/ 0 w 8037833"/>
              <a:gd name="connsiteY111"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373519 w 8037833"/>
              <a:gd name="connsiteY66" fmla="*/ 3665785 h 3784177"/>
              <a:gd name="connsiteX67" fmla="*/ 3114267 w 8037833"/>
              <a:gd name="connsiteY67" fmla="*/ 3638983 h 3784177"/>
              <a:gd name="connsiteX68" fmla="*/ 2989722 w 8037833"/>
              <a:gd name="connsiteY68" fmla="*/ 3623230 h 3784177"/>
              <a:gd name="connsiteX69" fmla="*/ 2965734 w 8037833"/>
              <a:gd name="connsiteY69" fmla="*/ 3635676 h 3784177"/>
              <a:gd name="connsiteX70" fmla="*/ 2961603 w 8037833"/>
              <a:gd name="connsiteY70" fmla="*/ 3638221 h 3784177"/>
              <a:gd name="connsiteX71" fmla="*/ 2944959 w 8037833"/>
              <a:gd name="connsiteY71" fmla="*/ 3639723 h 3784177"/>
              <a:gd name="connsiteX72" fmla="*/ 2940402 w 8037833"/>
              <a:gd name="connsiteY72" fmla="*/ 3651000 h 3784177"/>
              <a:gd name="connsiteX73" fmla="*/ 2915449 w 8037833"/>
              <a:gd name="connsiteY73" fmla="*/ 3661039 h 3784177"/>
              <a:gd name="connsiteX74" fmla="*/ 2884777 w 8037833"/>
              <a:gd name="connsiteY74" fmla="*/ 3660775 h 3784177"/>
              <a:gd name="connsiteX75" fmla="*/ 2739034 w 8037833"/>
              <a:gd name="connsiteY75" fmla="*/ 3647396 h 3784177"/>
              <a:gd name="connsiteX76" fmla="*/ 2651827 w 8037833"/>
              <a:gd name="connsiteY76" fmla="*/ 3646306 h 3784177"/>
              <a:gd name="connsiteX77" fmla="*/ 2618680 w 8037833"/>
              <a:gd name="connsiteY77" fmla="*/ 3656755 h 3784177"/>
              <a:gd name="connsiteX78" fmla="*/ 2572404 w 8037833"/>
              <a:gd name="connsiteY78" fmla="*/ 3664043 h 3784177"/>
              <a:gd name="connsiteX79" fmla="*/ 2423704 w 8037833"/>
              <a:gd name="connsiteY79" fmla="*/ 3658079 h 3784177"/>
              <a:gd name="connsiteX80" fmla="*/ 2301172 w 8037833"/>
              <a:gd name="connsiteY80" fmla="*/ 3663053 h 3784177"/>
              <a:gd name="connsiteX81" fmla="*/ 2238966 w 8037833"/>
              <a:gd name="connsiteY81" fmla="*/ 3668777 h 3784177"/>
              <a:gd name="connsiteX82" fmla="*/ 2082844 w 8037833"/>
              <a:gd name="connsiteY82" fmla="*/ 3631994 h 3784177"/>
              <a:gd name="connsiteX83" fmla="*/ 1938480 w 8037833"/>
              <a:gd name="connsiteY83" fmla="*/ 3601439 h 3784177"/>
              <a:gd name="connsiteX84" fmla="*/ 1900166 w 8037833"/>
              <a:gd name="connsiteY84" fmla="*/ 3609358 h 3784177"/>
              <a:gd name="connsiteX85" fmla="*/ 1787830 w 8037833"/>
              <a:gd name="connsiteY85" fmla="*/ 3633173 h 3784177"/>
              <a:gd name="connsiteX86" fmla="*/ 1734224 w 8037833"/>
              <a:gd name="connsiteY86" fmla="*/ 3655593 h 3784177"/>
              <a:gd name="connsiteX87" fmla="*/ 1664576 w 8037833"/>
              <a:gd name="connsiteY87" fmla="*/ 3638572 h 3784177"/>
              <a:gd name="connsiteX88" fmla="*/ 1577459 w 8037833"/>
              <a:gd name="connsiteY88" fmla="*/ 3658824 h 3784177"/>
              <a:gd name="connsiteX89" fmla="*/ 1527269 w 8037833"/>
              <a:gd name="connsiteY89" fmla="*/ 3663088 h 3784177"/>
              <a:gd name="connsiteX90" fmla="*/ 1390118 w 8037833"/>
              <a:gd name="connsiteY90" fmla="*/ 3682789 h 3784177"/>
              <a:gd name="connsiteX91" fmla="*/ 1252698 w 8037833"/>
              <a:gd name="connsiteY91" fmla="*/ 3708662 h 3784177"/>
              <a:gd name="connsiteX92" fmla="*/ 1171039 w 8037833"/>
              <a:gd name="connsiteY92" fmla="*/ 3758642 h 3784177"/>
              <a:gd name="connsiteX93" fmla="*/ 1058106 w 8037833"/>
              <a:gd name="connsiteY93" fmla="*/ 3776166 h 3784177"/>
              <a:gd name="connsiteX94" fmla="*/ 1039167 w 8037833"/>
              <a:gd name="connsiteY94" fmla="*/ 3784177 h 3784177"/>
              <a:gd name="connsiteX95" fmla="*/ 1012958 w 8037833"/>
              <a:gd name="connsiteY95" fmla="*/ 3779206 h 3784177"/>
              <a:gd name="connsiteX96" fmla="*/ 907906 w 8037833"/>
              <a:gd name="connsiteY96" fmla="*/ 3757678 h 3784177"/>
              <a:gd name="connsiteX97" fmla="*/ 825226 w 8037833"/>
              <a:gd name="connsiteY97" fmla="*/ 3726369 h 3784177"/>
              <a:gd name="connsiteX98" fmla="*/ 722264 w 8037833"/>
              <a:gd name="connsiteY98" fmla="*/ 3747612 h 3784177"/>
              <a:gd name="connsiteX99" fmla="*/ 659460 w 8037833"/>
              <a:gd name="connsiteY99" fmla="*/ 3740429 h 3784177"/>
              <a:gd name="connsiteX100" fmla="*/ 556552 w 8037833"/>
              <a:gd name="connsiteY100" fmla="*/ 3739124 h 3784177"/>
              <a:gd name="connsiteX101" fmla="*/ 445444 w 8037833"/>
              <a:gd name="connsiteY101" fmla="*/ 3764831 h 3784177"/>
              <a:gd name="connsiteX102" fmla="*/ 393295 w 8037833"/>
              <a:gd name="connsiteY102" fmla="*/ 3753097 h 3784177"/>
              <a:gd name="connsiteX103" fmla="*/ 339711 w 8037833"/>
              <a:gd name="connsiteY103" fmla="*/ 3718242 h 3784177"/>
              <a:gd name="connsiteX104" fmla="*/ 222239 w 8037833"/>
              <a:gd name="connsiteY104" fmla="*/ 3672335 h 3784177"/>
              <a:gd name="connsiteX105" fmla="*/ 163578 w 8037833"/>
              <a:gd name="connsiteY105" fmla="*/ 3656292 h 3784177"/>
              <a:gd name="connsiteX106" fmla="*/ 72220 w 8037833"/>
              <a:gd name="connsiteY106" fmla="*/ 3645272 h 3784177"/>
              <a:gd name="connsiteX107" fmla="*/ 44395 w 8037833"/>
              <a:gd name="connsiteY107" fmla="*/ 3639455 h 3784177"/>
              <a:gd name="connsiteX108" fmla="*/ 1962 w 8037833"/>
              <a:gd name="connsiteY108" fmla="*/ 3635948 h 3784177"/>
              <a:gd name="connsiteX109" fmla="*/ 0 w 8037833"/>
              <a:gd name="connsiteY109" fmla="*/ 3635261 h 3784177"/>
              <a:gd name="connsiteX110" fmla="*/ 0 w 8037833"/>
              <a:gd name="connsiteY11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373519 w 8037833"/>
              <a:gd name="connsiteY66" fmla="*/ 3665785 h 3784177"/>
              <a:gd name="connsiteX67" fmla="*/ 3114267 w 8037833"/>
              <a:gd name="connsiteY67" fmla="*/ 3638983 h 3784177"/>
              <a:gd name="connsiteX68" fmla="*/ 2989722 w 8037833"/>
              <a:gd name="connsiteY68" fmla="*/ 3623230 h 3784177"/>
              <a:gd name="connsiteX69" fmla="*/ 2965734 w 8037833"/>
              <a:gd name="connsiteY69" fmla="*/ 3635676 h 3784177"/>
              <a:gd name="connsiteX70" fmla="*/ 2961603 w 8037833"/>
              <a:gd name="connsiteY70" fmla="*/ 3638221 h 3784177"/>
              <a:gd name="connsiteX71" fmla="*/ 2944959 w 8037833"/>
              <a:gd name="connsiteY71" fmla="*/ 3639723 h 3784177"/>
              <a:gd name="connsiteX72" fmla="*/ 2940402 w 8037833"/>
              <a:gd name="connsiteY72" fmla="*/ 3651000 h 3784177"/>
              <a:gd name="connsiteX73" fmla="*/ 2915449 w 8037833"/>
              <a:gd name="connsiteY73" fmla="*/ 3661039 h 3784177"/>
              <a:gd name="connsiteX74" fmla="*/ 2884777 w 8037833"/>
              <a:gd name="connsiteY74" fmla="*/ 3660775 h 3784177"/>
              <a:gd name="connsiteX75" fmla="*/ 2739034 w 8037833"/>
              <a:gd name="connsiteY75" fmla="*/ 3647396 h 3784177"/>
              <a:gd name="connsiteX76" fmla="*/ 2651827 w 8037833"/>
              <a:gd name="connsiteY76" fmla="*/ 3646306 h 3784177"/>
              <a:gd name="connsiteX77" fmla="*/ 2618680 w 8037833"/>
              <a:gd name="connsiteY77" fmla="*/ 3656755 h 3784177"/>
              <a:gd name="connsiteX78" fmla="*/ 2572404 w 8037833"/>
              <a:gd name="connsiteY78" fmla="*/ 3664043 h 3784177"/>
              <a:gd name="connsiteX79" fmla="*/ 2423704 w 8037833"/>
              <a:gd name="connsiteY79" fmla="*/ 3658079 h 3784177"/>
              <a:gd name="connsiteX80" fmla="*/ 2301172 w 8037833"/>
              <a:gd name="connsiteY80" fmla="*/ 3663053 h 3784177"/>
              <a:gd name="connsiteX81" fmla="*/ 2238966 w 8037833"/>
              <a:gd name="connsiteY81" fmla="*/ 3668777 h 3784177"/>
              <a:gd name="connsiteX82" fmla="*/ 2082844 w 8037833"/>
              <a:gd name="connsiteY82" fmla="*/ 3631994 h 3784177"/>
              <a:gd name="connsiteX83" fmla="*/ 1938480 w 8037833"/>
              <a:gd name="connsiteY83" fmla="*/ 3601439 h 3784177"/>
              <a:gd name="connsiteX84" fmla="*/ 1900166 w 8037833"/>
              <a:gd name="connsiteY84" fmla="*/ 3609358 h 3784177"/>
              <a:gd name="connsiteX85" fmla="*/ 1787830 w 8037833"/>
              <a:gd name="connsiteY85" fmla="*/ 3633173 h 3784177"/>
              <a:gd name="connsiteX86" fmla="*/ 1734224 w 8037833"/>
              <a:gd name="connsiteY86" fmla="*/ 3655593 h 3784177"/>
              <a:gd name="connsiteX87" fmla="*/ 1664576 w 8037833"/>
              <a:gd name="connsiteY87" fmla="*/ 3638572 h 3784177"/>
              <a:gd name="connsiteX88" fmla="*/ 1577459 w 8037833"/>
              <a:gd name="connsiteY88" fmla="*/ 3658824 h 3784177"/>
              <a:gd name="connsiteX89" fmla="*/ 1527269 w 8037833"/>
              <a:gd name="connsiteY89" fmla="*/ 3663088 h 3784177"/>
              <a:gd name="connsiteX90" fmla="*/ 1390118 w 8037833"/>
              <a:gd name="connsiteY90" fmla="*/ 3682789 h 3784177"/>
              <a:gd name="connsiteX91" fmla="*/ 1252698 w 8037833"/>
              <a:gd name="connsiteY91" fmla="*/ 3708662 h 3784177"/>
              <a:gd name="connsiteX92" fmla="*/ 1171039 w 8037833"/>
              <a:gd name="connsiteY92" fmla="*/ 3758642 h 3784177"/>
              <a:gd name="connsiteX93" fmla="*/ 1058106 w 8037833"/>
              <a:gd name="connsiteY93" fmla="*/ 3776166 h 3784177"/>
              <a:gd name="connsiteX94" fmla="*/ 1039167 w 8037833"/>
              <a:gd name="connsiteY94" fmla="*/ 3784177 h 3784177"/>
              <a:gd name="connsiteX95" fmla="*/ 1012958 w 8037833"/>
              <a:gd name="connsiteY95" fmla="*/ 3779206 h 3784177"/>
              <a:gd name="connsiteX96" fmla="*/ 907906 w 8037833"/>
              <a:gd name="connsiteY96" fmla="*/ 3757678 h 3784177"/>
              <a:gd name="connsiteX97" fmla="*/ 825226 w 8037833"/>
              <a:gd name="connsiteY97" fmla="*/ 3726369 h 3784177"/>
              <a:gd name="connsiteX98" fmla="*/ 722264 w 8037833"/>
              <a:gd name="connsiteY98" fmla="*/ 3747612 h 3784177"/>
              <a:gd name="connsiteX99" fmla="*/ 659460 w 8037833"/>
              <a:gd name="connsiteY99" fmla="*/ 3740429 h 3784177"/>
              <a:gd name="connsiteX100" fmla="*/ 556552 w 8037833"/>
              <a:gd name="connsiteY100" fmla="*/ 3739124 h 3784177"/>
              <a:gd name="connsiteX101" fmla="*/ 445444 w 8037833"/>
              <a:gd name="connsiteY101" fmla="*/ 3764831 h 3784177"/>
              <a:gd name="connsiteX102" fmla="*/ 393295 w 8037833"/>
              <a:gd name="connsiteY102" fmla="*/ 3753097 h 3784177"/>
              <a:gd name="connsiteX103" fmla="*/ 339711 w 8037833"/>
              <a:gd name="connsiteY103" fmla="*/ 3718242 h 3784177"/>
              <a:gd name="connsiteX104" fmla="*/ 222239 w 8037833"/>
              <a:gd name="connsiteY104" fmla="*/ 3672335 h 3784177"/>
              <a:gd name="connsiteX105" fmla="*/ 163578 w 8037833"/>
              <a:gd name="connsiteY105" fmla="*/ 3656292 h 3784177"/>
              <a:gd name="connsiteX106" fmla="*/ 72220 w 8037833"/>
              <a:gd name="connsiteY106" fmla="*/ 3645272 h 3784177"/>
              <a:gd name="connsiteX107" fmla="*/ 44395 w 8037833"/>
              <a:gd name="connsiteY107" fmla="*/ 3639455 h 3784177"/>
              <a:gd name="connsiteX108" fmla="*/ 1962 w 8037833"/>
              <a:gd name="connsiteY108" fmla="*/ 3635948 h 3784177"/>
              <a:gd name="connsiteX109" fmla="*/ 0 w 8037833"/>
              <a:gd name="connsiteY109" fmla="*/ 3635261 h 3784177"/>
              <a:gd name="connsiteX110" fmla="*/ 0 w 8037833"/>
              <a:gd name="connsiteY11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373519 w 8037833"/>
              <a:gd name="connsiteY66" fmla="*/ 3665785 h 3784177"/>
              <a:gd name="connsiteX67" fmla="*/ 3114267 w 8037833"/>
              <a:gd name="connsiteY67" fmla="*/ 3638983 h 3784177"/>
              <a:gd name="connsiteX68" fmla="*/ 2989722 w 8037833"/>
              <a:gd name="connsiteY68" fmla="*/ 3623230 h 3784177"/>
              <a:gd name="connsiteX69" fmla="*/ 2965734 w 8037833"/>
              <a:gd name="connsiteY69" fmla="*/ 3635676 h 3784177"/>
              <a:gd name="connsiteX70" fmla="*/ 2961603 w 8037833"/>
              <a:gd name="connsiteY70" fmla="*/ 3638221 h 3784177"/>
              <a:gd name="connsiteX71" fmla="*/ 2944959 w 8037833"/>
              <a:gd name="connsiteY71" fmla="*/ 3639723 h 3784177"/>
              <a:gd name="connsiteX72" fmla="*/ 2940402 w 8037833"/>
              <a:gd name="connsiteY72" fmla="*/ 3651000 h 3784177"/>
              <a:gd name="connsiteX73" fmla="*/ 2915449 w 8037833"/>
              <a:gd name="connsiteY73" fmla="*/ 3661039 h 3784177"/>
              <a:gd name="connsiteX74" fmla="*/ 2884777 w 8037833"/>
              <a:gd name="connsiteY74" fmla="*/ 3660775 h 3784177"/>
              <a:gd name="connsiteX75" fmla="*/ 2739034 w 8037833"/>
              <a:gd name="connsiteY75" fmla="*/ 3647396 h 3784177"/>
              <a:gd name="connsiteX76" fmla="*/ 2651827 w 8037833"/>
              <a:gd name="connsiteY76" fmla="*/ 3646306 h 3784177"/>
              <a:gd name="connsiteX77" fmla="*/ 2618680 w 8037833"/>
              <a:gd name="connsiteY77" fmla="*/ 3656755 h 3784177"/>
              <a:gd name="connsiteX78" fmla="*/ 2572404 w 8037833"/>
              <a:gd name="connsiteY78" fmla="*/ 3664043 h 3784177"/>
              <a:gd name="connsiteX79" fmla="*/ 2423704 w 8037833"/>
              <a:gd name="connsiteY79" fmla="*/ 3658079 h 3784177"/>
              <a:gd name="connsiteX80" fmla="*/ 2301172 w 8037833"/>
              <a:gd name="connsiteY80" fmla="*/ 3663053 h 3784177"/>
              <a:gd name="connsiteX81" fmla="*/ 2238966 w 8037833"/>
              <a:gd name="connsiteY81" fmla="*/ 3668777 h 3784177"/>
              <a:gd name="connsiteX82" fmla="*/ 2082844 w 8037833"/>
              <a:gd name="connsiteY82" fmla="*/ 3631994 h 3784177"/>
              <a:gd name="connsiteX83" fmla="*/ 1938480 w 8037833"/>
              <a:gd name="connsiteY83" fmla="*/ 3601439 h 3784177"/>
              <a:gd name="connsiteX84" fmla="*/ 1900166 w 8037833"/>
              <a:gd name="connsiteY84" fmla="*/ 3609358 h 3784177"/>
              <a:gd name="connsiteX85" fmla="*/ 1787830 w 8037833"/>
              <a:gd name="connsiteY85" fmla="*/ 3633173 h 3784177"/>
              <a:gd name="connsiteX86" fmla="*/ 1734224 w 8037833"/>
              <a:gd name="connsiteY86" fmla="*/ 3655593 h 3784177"/>
              <a:gd name="connsiteX87" fmla="*/ 1664576 w 8037833"/>
              <a:gd name="connsiteY87" fmla="*/ 3638572 h 3784177"/>
              <a:gd name="connsiteX88" fmla="*/ 1577459 w 8037833"/>
              <a:gd name="connsiteY88" fmla="*/ 3658824 h 3784177"/>
              <a:gd name="connsiteX89" fmla="*/ 1527269 w 8037833"/>
              <a:gd name="connsiteY89" fmla="*/ 3663088 h 3784177"/>
              <a:gd name="connsiteX90" fmla="*/ 1390118 w 8037833"/>
              <a:gd name="connsiteY90" fmla="*/ 3682789 h 3784177"/>
              <a:gd name="connsiteX91" fmla="*/ 1252698 w 8037833"/>
              <a:gd name="connsiteY91" fmla="*/ 3708662 h 3784177"/>
              <a:gd name="connsiteX92" fmla="*/ 1171039 w 8037833"/>
              <a:gd name="connsiteY92" fmla="*/ 3758642 h 3784177"/>
              <a:gd name="connsiteX93" fmla="*/ 1058106 w 8037833"/>
              <a:gd name="connsiteY93" fmla="*/ 3776166 h 3784177"/>
              <a:gd name="connsiteX94" fmla="*/ 1039167 w 8037833"/>
              <a:gd name="connsiteY94" fmla="*/ 3784177 h 3784177"/>
              <a:gd name="connsiteX95" fmla="*/ 1012958 w 8037833"/>
              <a:gd name="connsiteY95" fmla="*/ 3779206 h 3784177"/>
              <a:gd name="connsiteX96" fmla="*/ 907906 w 8037833"/>
              <a:gd name="connsiteY96" fmla="*/ 3757678 h 3784177"/>
              <a:gd name="connsiteX97" fmla="*/ 825226 w 8037833"/>
              <a:gd name="connsiteY97" fmla="*/ 3726369 h 3784177"/>
              <a:gd name="connsiteX98" fmla="*/ 722264 w 8037833"/>
              <a:gd name="connsiteY98" fmla="*/ 3747612 h 3784177"/>
              <a:gd name="connsiteX99" fmla="*/ 659460 w 8037833"/>
              <a:gd name="connsiteY99" fmla="*/ 3740429 h 3784177"/>
              <a:gd name="connsiteX100" fmla="*/ 556552 w 8037833"/>
              <a:gd name="connsiteY100" fmla="*/ 3739124 h 3784177"/>
              <a:gd name="connsiteX101" fmla="*/ 393295 w 8037833"/>
              <a:gd name="connsiteY101" fmla="*/ 3753097 h 3784177"/>
              <a:gd name="connsiteX102" fmla="*/ 339711 w 8037833"/>
              <a:gd name="connsiteY102" fmla="*/ 3718242 h 3784177"/>
              <a:gd name="connsiteX103" fmla="*/ 222239 w 8037833"/>
              <a:gd name="connsiteY103" fmla="*/ 3672335 h 3784177"/>
              <a:gd name="connsiteX104" fmla="*/ 163578 w 8037833"/>
              <a:gd name="connsiteY104" fmla="*/ 3656292 h 3784177"/>
              <a:gd name="connsiteX105" fmla="*/ 72220 w 8037833"/>
              <a:gd name="connsiteY105" fmla="*/ 3645272 h 3784177"/>
              <a:gd name="connsiteX106" fmla="*/ 44395 w 8037833"/>
              <a:gd name="connsiteY106" fmla="*/ 3639455 h 3784177"/>
              <a:gd name="connsiteX107" fmla="*/ 1962 w 8037833"/>
              <a:gd name="connsiteY107" fmla="*/ 3635948 h 3784177"/>
              <a:gd name="connsiteX108" fmla="*/ 0 w 8037833"/>
              <a:gd name="connsiteY108" fmla="*/ 3635261 h 3784177"/>
              <a:gd name="connsiteX109" fmla="*/ 0 w 8037833"/>
              <a:gd name="connsiteY109"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373519 w 8037833"/>
              <a:gd name="connsiteY66" fmla="*/ 3665785 h 3784177"/>
              <a:gd name="connsiteX67" fmla="*/ 3114267 w 8037833"/>
              <a:gd name="connsiteY67" fmla="*/ 3638983 h 3784177"/>
              <a:gd name="connsiteX68" fmla="*/ 2989722 w 8037833"/>
              <a:gd name="connsiteY68" fmla="*/ 3623230 h 3784177"/>
              <a:gd name="connsiteX69" fmla="*/ 2965734 w 8037833"/>
              <a:gd name="connsiteY69" fmla="*/ 3635676 h 3784177"/>
              <a:gd name="connsiteX70" fmla="*/ 2961603 w 8037833"/>
              <a:gd name="connsiteY70" fmla="*/ 3638221 h 3784177"/>
              <a:gd name="connsiteX71" fmla="*/ 2944959 w 8037833"/>
              <a:gd name="connsiteY71" fmla="*/ 3639723 h 3784177"/>
              <a:gd name="connsiteX72" fmla="*/ 2940402 w 8037833"/>
              <a:gd name="connsiteY72" fmla="*/ 3651000 h 3784177"/>
              <a:gd name="connsiteX73" fmla="*/ 2915449 w 8037833"/>
              <a:gd name="connsiteY73" fmla="*/ 3661039 h 3784177"/>
              <a:gd name="connsiteX74" fmla="*/ 2884777 w 8037833"/>
              <a:gd name="connsiteY74" fmla="*/ 3660775 h 3784177"/>
              <a:gd name="connsiteX75" fmla="*/ 2739034 w 8037833"/>
              <a:gd name="connsiteY75" fmla="*/ 3647396 h 3784177"/>
              <a:gd name="connsiteX76" fmla="*/ 2651827 w 8037833"/>
              <a:gd name="connsiteY76" fmla="*/ 3646306 h 3784177"/>
              <a:gd name="connsiteX77" fmla="*/ 2618680 w 8037833"/>
              <a:gd name="connsiteY77" fmla="*/ 3656755 h 3784177"/>
              <a:gd name="connsiteX78" fmla="*/ 2572404 w 8037833"/>
              <a:gd name="connsiteY78" fmla="*/ 3664043 h 3784177"/>
              <a:gd name="connsiteX79" fmla="*/ 2423704 w 8037833"/>
              <a:gd name="connsiteY79" fmla="*/ 3658079 h 3784177"/>
              <a:gd name="connsiteX80" fmla="*/ 2301172 w 8037833"/>
              <a:gd name="connsiteY80" fmla="*/ 3663053 h 3784177"/>
              <a:gd name="connsiteX81" fmla="*/ 2238966 w 8037833"/>
              <a:gd name="connsiteY81" fmla="*/ 3668777 h 3784177"/>
              <a:gd name="connsiteX82" fmla="*/ 2082844 w 8037833"/>
              <a:gd name="connsiteY82" fmla="*/ 3631994 h 3784177"/>
              <a:gd name="connsiteX83" fmla="*/ 1938480 w 8037833"/>
              <a:gd name="connsiteY83" fmla="*/ 3601439 h 3784177"/>
              <a:gd name="connsiteX84" fmla="*/ 1900166 w 8037833"/>
              <a:gd name="connsiteY84" fmla="*/ 3609358 h 3784177"/>
              <a:gd name="connsiteX85" fmla="*/ 1787830 w 8037833"/>
              <a:gd name="connsiteY85" fmla="*/ 3633173 h 3784177"/>
              <a:gd name="connsiteX86" fmla="*/ 1734224 w 8037833"/>
              <a:gd name="connsiteY86" fmla="*/ 3655593 h 3784177"/>
              <a:gd name="connsiteX87" fmla="*/ 1664576 w 8037833"/>
              <a:gd name="connsiteY87" fmla="*/ 3638572 h 3784177"/>
              <a:gd name="connsiteX88" fmla="*/ 1577459 w 8037833"/>
              <a:gd name="connsiteY88" fmla="*/ 3658824 h 3784177"/>
              <a:gd name="connsiteX89" fmla="*/ 1527269 w 8037833"/>
              <a:gd name="connsiteY89" fmla="*/ 3663088 h 3784177"/>
              <a:gd name="connsiteX90" fmla="*/ 1390118 w 8037833"/>
              <a:gd name="connsiteY90" fmla="*/ 3682789 h 3784177"/>
              <a:gd name="connsiteX91" fmla="*/ 1252698 w 8037833"/>
              <a:gd name="connsiteY91" fmla="*/ 3708662 h 3784177"/>
              <a:gd name="connsiteX92" fmla="*/ 1171039 w 8037833"/>
              <a:gd name="connsiteY92" fmla="*/ 3758642 h 3784177"/>
              <a:gd name="connsiteX93" fmla="*/ 1058106 w 8037833"/>
              <a:gd name="connsiteY93" fmla="*/ 3776166 h 3784177"/>
              <a:gd name="connsiteX94" fmla="*/ 1039167 w 8037833"/>
              <a:gd name="connsiteY94" fmla="*/ 3784177 h 3784177"/>
              <a:gd name="connsiteX95" fmla="*/ 1012958 w 8037833"/>
              <a:gd name="connsiteY95" fmla="*/ 3779206 h 3784177"/>
              <a:gd name="connsiteX96" fmla="*/ 907906 w 8037833"/>
              <a:gd name="connsiteY96" fmla="*/ 3757678 h 3784177"/>
              <a:gd name="connsiteX97" fmla="*/ 825226 w 8037833"/>
              <a:gd name="connsiteY97" fmla="*/ 3726369 h 3784177"/>
              <a:gd name="connsiteX98" fmla="*/ 722264 w 8037833"/>
              <a:gd name="connsiteY98" fmla="*/ 3747612 h 3784177"/>
              <a:gd name="connsiteX99" fmla="*/ 659460 w 8037833"/>
              <a:gd name="connsiteY99" fmla="*/ 3740429 h 3784177"/>
              <a:gd name="connsiteX100" fmla="*/ 556552 w 8037833"/>
              <a:gd name="connsiteY100" fmla="*/ 3739124 h 3784177"/>
              <a:gd name="connsiteX101" fmla="*/ 393295 w 8037833"/>
              <a:gd name="connsiteY101" fmla="*/ 3753097 h 3784177"/>
              <a:gd name="connsiteX102" fmla="*/ 339711 w 8037833"/>
              <a:gd name="connsiteY102" fmla="*/ 3718242 h 3784177"/>
              <a:gd name="connsiteX103" fmla="*/ 222239 w 8037833"/>
              <a:gd name="connsiteY103" fmla="*/ 3672335 h 3784177"/>
              <a:gd name="connsiteX104" fmla="*/ 163578 w 8037833"/>
              <a:gd name="connsiteY104" fmla="*/ 3656292 h 3784177"/>
              <a:gd name="connsiteX105" fmla="*/ 72220 w 8037833"/>
              <a:gd name="connsiteY105" fmla="*/ 3645272 h 3784177"/>
              <a:gd name="connsiteX106" fmla="*/ 44395 w 8037833"/>
              <a:gd name="connsiteY106" fmla="*/ 3639455 h 3784177"/>
              <a:gd name="connsiteX107" fmla="*/ 1962 w 8037833"/>
              <a:gd name="connsiteY107" fmla="*/ 3635948 h 3784177"/>
              <a:gd name="connsiteX108" fmla="*/ 0 w 8037833"/>
              <a:gd name="connsiteY108" fmla="*/ 3635261 h 3784177"/>
              <a:gd name="connsiteX109" fmla="*/ 0 w 8037833"/>
              <a:gd name="connsiteY109"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373519 w 8037833"/>
              <a:gd name="connsiteY66" fmla="*/ 3665785 h 3784177"/>
              <a:gd name="connsiteX67" fmla="*/ 3114267 w 8037833"/>
              <a:gd name="connsiteY67" fmla="*/ 3638983 h 3784177"/>
              <a:gd name="connsiteX68" fmla="*/ 2989722 w 8037833"/>
              <a:gd name="connsiteY68" fmla="*/ 3623230 h 3784177"/>
              <a:gd name="connsiteX69" fmla="*/ 2965734 w 8037833"/>
              <a:gd name="connsiteY69" fmla="*/ 3635676 h 3784177"/>
              <a:gd name="connsiteX70" fmla="*/ 2961603 w 8037833"/>
              <a:gd name="connsiteY70" fmla="*/ 3638221 h 3784177"/>
              <a:gd name="connsiteX71" fmla="*/ 2944959 w 8037833"/>
              <a:gd name="connsiteY71" fmla="*/ 3639723 h 3784177"/>
              <a:gd name="connsiteX72" fmla="*/ 2940402 w 8037833"/>
              <a:gd name="connsiteY72" fmla="*/ 3651000 h 3784177"/>
              <a:gd name="connsiteX73" fmla="*/ 2915449 w 8037833"/>
              <a:gd name="connsiteY73" fmla="*/ 3661039 h 3784177"/>
              <a:gd name="connsiteX74" fmla="*/ 2884777 w 8037833"/>
              <a:gd name="connsiteY74" fmla="*/ 3660775 h 3784177"/>
              <a:gd name="connsiteX75" fmla="*/ 2739034 w 8037833"/>
              <a:gd name="connsiteY75" fmla="*/ 3647396 h 3784177"/>
              <a:gd name="connsiteX76" fmla="*/ 2651827 w 8037833"/>
              <a:gd name="connsiteY76" fmla="*/ 3646306 h 3784177"/>
              <a:gd name="connsiteX77" fmla="*/ 2618680 w 8037833"/>
              <a:gd name="connsiteY77" fmla="*/ 3656755 h 3784177"/>
              <a:gd name="connsiteX78" fmla="*/ 2572404 w 8037833"/>
              <a:gd name="connsiteY78" fmla="*/ 3664043 h 3784177"/>
              <a:gd name="connsiteX79" fmla="*/ 2423704 w 8037833"/>
              <a:gd name="connsiteY79" fmla="*/ 3658079 h 3784177"/>
              <a:gd name="connsiteX80" fmla="*/ 2301172 w 8037833"/>
              <a:gd name="connsiteY80" fmla="*/ 3663053 h 3784177"/>
              <a:gd name="connsiteX81" fmla="*/ 2238966 w 8037833"/>
              <a:gd name="connsiteY81" fmla="*/ 3668777 h 3784177"/>
              <a:gd name="connsiteX82" fmla="*/ 2082844 w 8037833"/>
              <a:gd name="connsiteY82" fmla="*/ 3631994 h 3784177"/>
              <a:gd name="connsiteX83" fmla="*/ 1938480 w 8037833"/>
              <a:gd name="connsiteY83" fmla="*/ 3601439 h 3784177"/>
              <a:gd name="connsiteX84" fmla="*/ 1900166 w 8037833"/>
              <a:gd name="connsiteY84" fmla="*/ 3609358 h 3784177"/>
              <a:gd name="connsiteX85" fmla="*/ 1787830 w 8037833"/>
              <a:gd name="connsiteY85" fmla="*/ 3633173 h 3784177"/>
              <a:gd name="connsiteX86" fmla="*/ 1734224 w 8037833"/>
              <a:gd name="connsiteY86" fmla="*/ 3655593 h 3784177"/>
              <a:gd name="connsiteX87" fmla="*/ 1664576 w 8037833"/>
              <a:gd name="connsiteY87" fmla="*/ 3638572 h 3784177"/>
              <a:gd name="connsiteX88" fmla="*/ 1577459 w 8037833"/>
              <a:gd name="connsiteY88" fmla="*/ 3658824 h 3784177"/>
              <a:gd name="connsiteX89" fmla="*/ 1527269 w 8037833"/>
              <a:gd name="connsiteY89" fmla="*/ 3663088 h 3784177"/>
              <a:gd name="connsiteX90" fmla="*/ 1390118 w 8037833"/>
              <a:gd name="connsiteY90" fmla="*/ 3682789 h 3784177"/>
              <a:gd name="connsiteX91" fmla="*/ 1252698 w 8037833"/>
              <a:gd name="connsiteY91" fmla="*/ 3708662 h 3784177"/>
              <a:gd name="connsiteX92" fmla="*/ 1171039 w 8037833"/>
              <a:gd name="connsiteY92" fmla="*/ 3758642 h 3784177"/>
              <a:gd name="connsiteX93" fmla="*/ 1058106 w 8037833"/>
              <a:gd name="connsiteY93" fmla="*/ 3776166 h 3784177"/>
              <a:gd name="connsiteX94" fmla="*/ 1039167 w 8037833"/>
              <a:gd name="connsiteY94" fmla="*/ 3784177 h 3784177"/>
              <a:gd name="connsiteX95" fmla="*/ 989223 w 8037833"/>
              <a:gd name="connsiteY95" fmla="*/ 3770303 h 3784177"/>
              <a:gd name="connsiteX96" fmla="*/ 907906 w 8037833"/>
              <a:gd name="connsiteY96" fmla="*/ 3757678 h 3784177"/>
              <a:gd name="connsiteX97" fmla="*/ 825226 w 8037833"/>
              <a:gd name="connsiteY97" fmla="*/ 3726369 h 3784177"/>
              <a:gd name="connsiteX98" fmla="*/ 722264 w 8037833"/>
              <a:gd name="connsiteY98" fmla="*/ 3747612 h 3784177"/>
              <a:gd name="connsiteX99" fmla="*/ 659460 w 8037833"/>
              <a:gd name="connsiteY99" fmla="*/ 3740429 h 3784177"/>
              <a:gd name="connsiteX100" fmla="*/ 556552 w 8037833"/>
              <a:gd name="connsiteY100" fmla="*/ 3739124 h 3784177"/>
              <a:gd name="connsiteX101" fmla="*/ 393295 w 8037833"/>
              <a:gd name="connsiteY101" fmla="*/ 3753097 h 3784177"/>
              <a:gd name="connsiteX102" fmla="*/ 339711 w 8037833"/>
              <a:gd name="connsiteY102" fmla="*/ 3718242 h 3784177"/>
              <a:gd name="connsiteX103" fmla="*/ 222239 w 8037833"/>
              <a:gd name="connsiteY103" fmla="*/ 3672335 h 3784177"/>
              <a:gd name="connsiteX104" fmla="*/ 163578 w 8037833"/>
              <a:gd name="connsiteY104" fmla="*/ 3656292 h 3784177"/>
              <a:gd name="connsiteX105" fmla="*/ 72220 w 8037833"/>
              <a:gd name="connsiteY105" fmla="*/ 3645272 h 3784177"/>
              <a:gd name="connsiteX106" fmla="*/ 44395 w 8037833"/>
              <a:gd name="connsiteY106" fmla="*/ 3639455 h 3784177"/>
              <a:gd name="connsiteX107" fmla="*/ 1962 w 8037833"/>
              <a:gd name="connsiteY107" fmla="*/ 3635948 h 3784177"/>
              <a:gd name="connsiteX108" fmla="*/ 0 w 8037833"/>
              <a:gd name="connsiteY108" fmla="*/ 3635261 h 3784177"/>
              <a:gd name="connsiteX109" fmla="*/ 0 w 8037833"/>
              <a:gd name="connsiteY109"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373519 w 8037833"/>
              <a:gd name="connsiteY66" fmla="*/ 3665785 h 3784177"/>
              <a:gd name="connsiteX67" fmla="*/ 3114267 w 8037833"/>
              <a:gd name="connsiteY67" fmla="*/ 3638983 h 3784177"/>
              <a:gd name="connsiteX68" fmla="*/ 2989722 w 8037833"/>
              <a:gd name="connsiteY68" fmla="*/ 3623230 h 3784177"/>
              <a:gd name="connsiteX69" fmla="*/ 2965734 w 8037833"/>
              <a:gd name="connsiteY69" fmla="*/ 3635676 h 3784177"/>
              <a:gd name="connsiteX70" fmla="*/ 2961603 w 8037833"/>
              <a:gd name="connsiteY70" fmla="*/ 3638221 h 3784177"/>
              <a:gd name="connsiteX71" fmla="*/ 2944959 w 8037833"/>
              <a:gd name="connsiteY71" fmla="*/ 3639723 h 3784177"/>
              <a:gd name="connsiteX72" fmla="*/ 2940402 w 8037833"/>
              <a:gd name="connsiteY72" fmla="*/ 3651000 h 3784177"/>
              <a:gd name="connsiteX73" fmla="*/ 2915449 w 8037833"/>
              <a:gd name="connsiteY73" fmla="*/ 3661039 h 3784177"/>
              <a:gd name="connsiteX74" fmla="*/ 2884777 w 8037833"/>
              <a:gd name="connsiteY74" fmla="*/ 3660775 h 3784177"/>
              <a:gd name="connsiteX75" fmla="*/ 2739034 w 8037833"/>
              <a:gd name="connsiteY75" fmla="*/ 3647396 h 3784177"/>
              <a:gd name="connsiteX76" fmla="*/ 2651827 w 8037833"/>
              <a:gd name="connsiteY76" fmla="*/ 3646306 h 3784177"/>
              <a:gd name="connsiteX77" fmla="*/ 2618680 w 8037833"/>
              <a:gd name="connsiteY77" fmla="*/ 3656755 h 3784177"/>
              <a:gd name="connsiteX78" fmla="*/ 2572404 w 8037833"/>
              <a:gd name="connsiteY78" fmla="*/ 3664043 h 3784177"/>
              <a:gd name="connsiteX79" fmla="*/ 2423704 w 8037833"/>
              <a:gd name="connsiteY79" fmla="*/ 3658079 h 3784177"/>
              <a:gd name="connsiteX80" fmla="*/ 2301172 w 8037833"/>
              <a:gd name="connsiteY80" fmla="*/ 3663053 h 3784177"/>
              <a:gd name="connsiteX81" fmla="*/ 2238966 w 8037833"/>
              <a:gd name="connsiteY81" fmla="*/ 3668777 h 3784177"/>
              <a:gd name="connsiteX82" fmla="*/ 2082844 w 8037833"/>
              <a:gd name="connsiteY82" fmla="*/ 3631994 h 3784177"/>
              <a:gd name="connsiteX83" fmla="*/ 1938480 w 8037833"/>
              <a:gd name="connsiteY83" fmla="*/ 3601439 h 3784177"/>
              <a:gd name="connsiteX84" fmla="*/ 1900166 w 8037833"/>
              <a:gd name="connsiteY84" fmla="*/ 3609358 h 3784177"/>
              <a:gd name="connsiteX85" fmla="*/ 1787830 w 8037833"/>
              <a:gd name="connsiteY85" fmla="*/ 3633173 h 3784177"/>
              <a:gd name="connsiteX86" fmla="*/ 1734224 w 8037833"/>
              <a:gd name="connsiteY86" fmla="*/ 3655593 h 3784177"/>
              <a:gd name="connsiteX87" fmla="*/ 1664576 w 8037833"/>
              <a:gd name="connsiteY87" fmla="*/ 3638572 h 3784177"/>
              <a:gd name="connsiteX88" fmla="*/ 1577459 w 8037833"/>
              <a:gd name="connsiteY88" fmla="*/ 3658824 h 3784177"/>
              <a:gd name="connsiteX89" fmla="*/ 1527269 w 8037833"/>
              <a:gd name="connsiteY89" fmla="*/ 3663088 h 3784177"/>
              <a:gd name="connsiteX90" fmla="*/ 1390118 w 8037833"/>
              <a:gd name="connsiteY90" fmla="*/ 3682789 h 3784177"/>
              <a:gd name="connsiteX91" fmla="*/ 1252698 w 8037833"/>
              <a:gd name="connsiteY91" fmla="*/ 3708662 h 3784177"/>
              <a:gd name="connsiteX92" fmla="*/ 1171039 w 8037833"/>
              <a:gd name="connsiteY92" fmla="*/ 3758642 h 3784177"/>
              <a:gd name="connsiteX93" fmla="*/ 1058106 w 8037833"/>
              <a:gd name="connsiteY93" fmla="*/ 3776166 h 3784177"/>
              <a:gd name="connsiteX94" fmla="*/ 1039167 w 8037833"/>
              <a:gd name="connsiteY94" fmla="*/ 3784177 h 3784177"/>
              <a:gd name="connsiteX95" fmla="*/ 989223 w 8037833"/>
              <a:gd name="connsiteY95" fmla="*/ 3770303 h 3784177"/>
              <a:gd name="connsiteX96" fmla="*/ 907906 w 8037833"/>
              <a:gd name="connsiteY96" fmla="*/ 3757678 h 3784177"/>
              <a:gd name="connsiteX97" fmla="*/ 825226 w 8037833"/>
              <a:gd name="connsiteY97" fmla="*/ 3726369 h 3784177"/>
              <a:gd name="connsiteX98" fmla="*/ 722264 w 8037833"/>
              <a:gd name="connsiteY98" fmla="*/ 3747612 h 3784177"/>
              <a:gd name="connsiteX99" fmla="*/ 659460 w 8037833"/>
              <a:gd name="connsiteY99" fmla="*/ 3740429 h 3784177"/>
              <a:gd name="connsiteX100" fmla="*/ 556552 w 8037833"/>
              <a:gd name="connsiteY100" fmla="*/ 3739124 h 3784177"/>
              <a:gd name="connsiteX101" fmla="*/ 385384 w 8037833"/>
              <a:gd name="connsiteY101" fmla="*/ 3726388 h 3784177"/>
              <a:gd name="connsiteX102" fmla="*/ 339711 w 8037833"/>
              <a:gd name="connsiteY102" fmla="*/ 3718242 h 3784177"/>
              <a:gd name="connsiteX103" fmla="*/ 222239 w 8037833"/>
              <a:gd name="connsiteY103" fmla="*/ 3672335 h 3784177"/>
              <a:gd name="connsiteX104" fmla="*/ 163578 w 8037833"/>
              <a:gd name="connsiteY104" fmla="*/ 3656292 h 3784177"/>
              <a:gd name="connsiteX105" fmla="*/ 72220 w 8037833"/>
              <a:gd name="connsiteY105" fmla="*/ 3645272 h 3784177"/>
              <a:gd name="connsiteX106" fmla="*/ 44395 w 8037833"/>
              <a:gd name="connsiteY106" fmla="*/ 3639455 h 3784177"/>
              <a:gd name="connsiteX107" fmla="*/ 1962 w 8037833"/>
              <a:gd name="connsiteY107" fmla="*/ 3635948 h 3784177"/>
              <a:gd name="connsiteX108" fmla="*/ 0 w 8037833"/>
              <a:gd name="connsiteY108" fmla="*/ 3635261 h 3784177"/>
              <a:gd name="connsiteX109" fmla="*/ 0 w 8037833"/>
              <a:gd name="connsiteY109"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504085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704841 h 3784177"/>
              <a:gd name="connsiteX45" fmla="*/ 4201632 w 8037833"/>
              <a:gd name="connsiteY45" fmla="*/ 3702602 h 3784177"/>
              <a:gd name="connsiteX46" fmla="*/ 4191289 w 8037833"/>
              <a:gd name="connsiteY46" fmla="*/ 3702380 h 3784177"/>
              <a:gd name="connsiteX47" fmla="*/ 4191039 w 8037833"/>
              <a:gd name="connsiteY47" fmla="*/ 3702831 h 3784177"/>
              <a:gd name="connsiteX48" fmla="*/ 4181340 w 8037833"/>
              <a:gd name="connsiteY48" fmla="*/ 3701729 h 3784177"/>
              <a:gd name="connsiteX49" fmla="*/ 4133816 w 8037833"/>
              <a:gd name="connsiteY49" fmla="*/ 3690565 h 3784177"/>
              <a:gd name="connsiteX50" fmla="*/ 4071732 w 8037833"/>
              <a:gd name="connsiteY50" fmla="*/ 3732513 h 3784177"/>
              <a:gd name="connsiteX51" fmla="*/ 4045924 w 8037833"/>
              <a:gd name="connsiteY51" fmla="*/ 3739404 h 3784177"/>
              <a:gd name="connsiteX52" fmla="*/ 4032171 w 8037833"/>
              <a:gd name="connsiteY52" fmla="*/ 3745523 h 3784177"/>
              <a:gd name="connsiteX53" fmla="*/ 4031335 w 8037833"/>
              <a:gd name="connsiteY53" fmla="*/ 3747479 h 3784177"/>
              <a:gd name="connsiteX54" fmla="*/ 3985774 w 8037833"/>
              <a:gd name="connsiteY54" fmla="*/ 3736547 h 3784177"/>
              <a:gd name="connsiteX55" fmla="*/ 3979769 w 8037833"/>
              <a:gd name="connsiteY55" fmla="*/ 3738769 h 3784177"/>
              <a:gd name="connsiteX56" fmla="*/ 3950014 w 8037833"/>
              <a:gd name="connsiteY56" fmla="*/ 3726942 h 3784177"/>
              <a:gd name="connsiteX57" fmla="*/ 3934671 w 8037833"/>
              <a:gd name="connsiteY57" fmla="*/ 3723339 h 3784177"/>
              <a:gd name="connsiteX58" fmla="*/ 3930274 w 8037833"/>
              <a:gd name="connsiteY58" fmla="*/ 3717148 h 3784177"/>
              <a:gd name="connsiteX59" fmla="*/ 3907660 w 8037833"/>
              <a:gd name="connsiteY59" fmla="*/ 3714456 h 3784177"/>
              <a:gd name="connsiteX60" fmla="*/ 3905087 w 8037833"/>
              <a:gd name="connsiteY60" fmla="*/ 3716098 h 3784177"/>
              <a:gd name="connsiteX61" fmla="*/ 3886347 w 8037833"/>
              <a:gd name="connsiteY61" fmla="*/ 3706620 h 3784177"/>
              <a:gd name="connsiteX62" fmla="*/ 3870533 w 8037833"/>
              <a:gd name="connsiteY62" fmla="*/ 3689905 h 3784177"/>
              <a:gd name="connsiteX63" fmla="*/ 3678563 w 8037833"/>
              <a:gd name="connsiteY63" fmla="*/ 3694486 h 3784177"/>
              <a:gd name="connsiteX64" fmla="*/ 3524121 w 8037833"/>
              <a:gd name="connsiteY64" fmla="*/ 3642736 h 3784177"/>
              <a:gd name="connsiteX65" fmla="*/ 3373519 w 8037833"/>
              <a:gd name="connsiteY65" fmla="*/ 3665785 h 3784177"/>
              <a:gd name="connsiteX66" fmla="*/ 3114267 w 8037833"/>
              <a:gd name="connsiteY66" fmla="*/ 3638983 h 3784177"/>
              <a:gd name="connsiteX67" fmla="*/ 2989722 w 8037833"/>
              <a:gd name="connsiteY67" fmla="*/ 3623230 h 3784177"/>
              <a:gd name="connsiteX68" fmla="*/ 2965734 w 8037833"/>
              <a:gd name="connsiteY68" fmla="*/ 3635676 h 3784177"/>
              <a:gd name="connsiteX69" fmla="*/ 2961603 w 8037833"/>
              <a:gd name="connsiteY69" fmla="*/ 3638221 h 3784177"/>
              <a:gd name="connsiteX70" fmla="*/ 2944959 w 8037833"/>
              <a:gd name="connsiteY70" fmla="*/ 3639723 h 3784177"/>
              <a:gd name="connsiteX71" fmla="*/ 2940402 w 8037833"/>
              <a:gd name="connsiteY71" fmla="*/ 3651000 h 3784177"/>
              <a:gd name="connsiteX72" fmla="*/ 2915449 w 8037833"/>
              <a:gd name="connsiteY72" fmla="*/ 3661039 h 3784177"/>
              <a:gd name="connsiteX73" fmla="*/ 2884777 w 8037833"/>
              <a:gd name="connsiteY73" fmla="*/ 3660775 h 3784177"/>
              <a:gd name="connsiteX74" fmla="*/ 2739034 w 8037833"/>
              <a:gd name="connsiteY74" fmla="*/ 3647396 h 3784177"/>
              <a:gd name="connsiteX75" fmla="*/ 2651827 w 8037833"/>
              <a:gd name="connsiteY75" fmla="*/ 3646306 h 3784177"/>
              <a:gd name="connsiteX76" fmla="*/ 2618680 w 8037833"/>
              <a:gd name="connsiteY76" fmla="*/ 3656755 h 3784177"/>
              <a:gd name="connsiteX77" fmla="*/ 2572404 w 8037833"/>
              <a:gd name="connsiteY77" fmla="*/ 3664043 h 3784177"/>
              <a:gd name="connsiteX78" fmla="*/ 2423704 w 8037833"/>
              <a:gd name="connsiteY78" fmla="*/ 3658079 h 3784177"/>
              <a:gd name="connsiteX79" fmla="*/ 2301172 w 8037833"/>
              <a:gd name="connsiteY79" fmla="*/ 3663053 h 3784177"/>
              <a:gd name="connsiteX80" fmla="*/ 2238966 w 8037833"/>
              <a:gd name="connsiteY80" fmla="*/ 3668777 h 3784177"/>
              <a:gd name="connsiteX81" fmla="*/ 2082844 w 8037833"/>
              <a:gd name="connsiteY81" fmla="*/ 3631994 h 3784177"/>
              <a:gd name="connsiteX82" fmla="*/ 1938480 w 8037833"/>
              <a:gd name="connsiteY82" fmla="*/ 3601439 h 3784177"/>
              <a:gd name="connsiteX83" fmla="*/ 1900166 w 8037833"/>
              <a:gd name="connsiteY83" fmla="*/ 3609358 h 3784177"/>
              <a:gd name="connsiteX84" fmla="*/ 1787830 w 8037833"/>
              <a:gd name="connsiteY84" fmla="*/ 3633173 h 3784177"/>
              <a:gd name="connsiteX85" fmla="*/ 1734224 w 8037833"/>
              <a:gd name="connsiteY85" fmla="*/ 3655593 h 3784177"/>
              <a:gd name="connsiteX86" fmla="*/ 1664576 w 8037833"/>
              <a:gd name="connsiteY86" fmla="*/ 3638572 h 3784177"/>
              <a:gd name="connsiteX87" fmla="*/ 1577459 w 8037833"/>
              <a:gd name="connsiteY87" fmla="*/ 3658824 h 3784177"/>
              <a:gd name="connsiteX88" fmla="*/ 1527269 w 8037833"/>
              <a:gd name="connsiteY88" fmla="*/ 3663088 h 3784177"/>
              <a:gd name="connsiteX89" fmla="*/ 1390118 w 8037833"/>
              <a:gd name="connsiteY89" fmla="*/ 3682789 h 3784177"/>
              <a:gd name="connsiteX90" fmla="*/ 1252698 w 8037833"/>
              <a:gd name="connsiteY90" fmla="*/ 3708662 h 3784177"/>
              <a:gd name="connsiteX91" fmla="*/ 1171039 w 8037833"/>
              <a:gd name="connsiteY91" fmla="*/ 3758642 h 3784177"/>
              <a:gd name="connsiteX92" fmla="*/ 1058106 w 8037833"/>
              <a:gd name="connsiteY92" fmla="*/ 3776166 h 3784177"/>
              <a:gd name="connsiteX93" fmla="*/ 1039167 w 8037833"/>
              <a:gd name="connsiteY93" fmla="*/ 3784177 h 3784177"/>
              <a:gd name="connsiteX94" fmla="*/ 989223 w 8037833"/>
              <a:gd name="connsiteY94" fmla="*/ 3770303 h 3784177"/>
              <a:gd name="connsiteX95" fmla="*/ 907906 w 8037833"/>
              <a:gd name="connsiteY95" fmla="*/ 3757678 h 3784177"/>
              <a:gd name="connsiteX96" fmla="*/ 825226 w 8037833"/>
              <a:gd name="connsiteY96" fmla="*/ 3726369 h 3784177"/>
              <a:gd name="connsiteX97" fmla="*/ 722264 w 8037833"/>
              <a:gd name="connsiteY97" fmla="*/ 3747612 h 3784177"/>
              <a:gd name="connsiteX98" fmla="*/ 659460 w 8037833"/>
              <a:gd name="connsiteY98" fmla="*/ 3740429 h 3784177"/>
              <a:gd name="connsiteX99" fmla="*/ 556552 w 8037833"/>
              <a:gd name="connsiteY99" fmla="*/ 3739124 h 3784177"/>
              <a:gd name="connsiteX100" fmla="*/ 385384 w 8037833"/>
              <a:gd name="connsiteY100" fmla="*/ 3726388 h 3784177"/>
              <a:gd name="connsiteX101" fmla="*/ 339711 w 8037833"/>
              <a:gd name="connsiteY101" fmla="*/ 3718242 h 3784177"/>
              <a:gd name="connsiteX102" fmla="*/ 222239 w 8037833"/>
              <a:gd name="connsiteY102" fmla="*/ 3672335 h 3784177"/>
              <a:gd name="connsiteX103" fmla="*/ 163578 w 8037833"/>
              <a:gd name="connsiteY103" fmla="*/ 3656292 h 3784177"/>
              <a:gd name="connsiteX104" fmla="*/ 72220 w 8037833"/>
              <a:gd name="connsiteY104" fmla="*/ 3645272 h 3784177"/>
              <a:gd name="connsiteX105" fmla="*/ 44395 w 8037833"/>
              <a:gd name="connsiteY105" fmla="*/ 3639455 h 3784177"/>
              <a:gd name="connsiteX106" fmla="*/ 1962 w 8037833"/>
              <a:gd name="connsiteY106" fmla="*/ 3635948 h 3784177"/>
              <a:gd name="connsiteX107" fmla="*/ 0 w 8037833"/>
              <a:gd name="connsiteY107" fmla="*/ 3635261 h 3784177"/>
              <a:gd name="connsiteX108" fmla="*/ 0 w 8037833"/>
              <a:gd name="connsiteY108"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704841 h 3784177"/>
              <a:gd name="connsiteX45" fmla="*/ 4201632 w 8037833"/>
              <a:gd name="connsiteY45" fmla="*/ 3702602 h 3784177"/>
              <a:gd name="connsiteX46" fmla="*/ 4191289 w 8037833"/>
              <a:gd name="connsiteY46" fmla="*/ 3702380 h 3784177"/>
              <a:gd name="connsiteX47" fmla="*/ 4191039 w 8037833"/>
              <a:gd name="connsiteY47" fmla="*/ 3702831 h 3784177"/>
              <a:gd name="connsiteX48" fmla="*/ 4181340 w 8037833"/>
              <a:gd name="connsiteY48" fmla="*/ 3701729 h 3784177"/>
              <a:gd name="connsiteX49" fmla="*/ 4133816 w 8037833"/>
              <a:gd name="connsiteY49" fmla="*/ 3690565 h 3784177"/>
              <a:gd name="connsiteX50" fmla="*/ 4071732 w 8037833"/>
              <a:gd name="connsiteY50" fmla="*/ 3732513 h 3784177"/>
              <a:gd name="connsiteX51" fmla="*/ 4045924 w 8037833"/>
              <a:gd name="connsiteY51" fmla="*/ 3739404 h 3784177"/>
              <a:gd name="connsiteX52" fmla="*/ 4032171 w 8037833"/>
              <a:gd name="connsiteY52" fmla="*/ 3745523 h 3784177"/>
              <a:gd name="connsiteX53" fmla="*/ 4031335 w 8037833"/>
              <a:gd name="connsiteY53" fmla="*/ 3747479 h 3784177"/>
              <a:gd name="connsiteX54" fmla="*/ 3985774 w 8037833"/>
              <a:gd name="connsiteY54" fmla="*/ 3736547 h 3784177"/>
              <a:gd name="connsiteX55" fmla="*/ 3979769 w 8037833"/>
              <a:gd name="connsiteY55" fmla="*/ 3738769 h 3784177"/>
              <a:gd name="connsiteX56" fmla="*/ 3950014 w 8037833"/>
              <a:gd name="connsiteY56" fmla="*/ 3726942 h 3784177"/>
              <a:gd name="connsiteX57" fmla="*/ 3934671 w 8037833"/>
              <a:gd name="connsiteY57" fmla="*/ 3723339 h 3784177"/>
              <a:gd name="connsiteX58" fmla="*/ 3930274 w 8037833"/>
              <a:gd name="connsiteY58" fmla="*/ 3717148 h 3784177"/>
              <a:gd name="connsiteX59" fmla="*/ 3907660 w 8037833"/>
              <a:gd name="connsiteY59" fmla="*/ 3714456 h 3784177"/>
              <a:gd name="connsiteX60" fmla="*/ 3905087 w 8037833"/>
              <a:gd name="connsiteY60" fmla="*/ 3716098 h 3784177"/>
              <a:gd name="connsiteX61" fmla="*/ 3886347 w 8037833"/>
              <a:gd name="connsiteY61" fmla="*/ 3706620 h 3784177"/>
              <a:gd name="connsiteX62" fmla="*/ 3870533 w 8037833"/>
              <a:gd name="connsiteY62" fmla="*/ 3689905 h 3784177"/>
              <a:gd name="connsiteX63" fmla="*/ 3678563 w 8037833"/>
              <a:gd name="connsiteY63" fmla="*/ 3694486 h 3784177"/>
              <a:gd name="connsiteX64" fmla="*/ 3524121 w 8037833"/>
              <a:gd name="connsiteY64" fmla="*/ 3642736 h 3784177"/>
              <a:gd name="connsiteX65" fmla="*/ 3373519 w 8037833"/>
              <a:gd name="connsiteY65" fmla="*/ 3665785 h 3784177"/>
              <a:gd name="connsiteX66" fmla="*/ 3114267 w 8037833"/>
              <a:gd name="connsiteY66" fmla="*/ 3638983 h 3784177"/>
              <a:gd name="connsiteX67" fmla="*/ 2989722 w 8037833"/>
              <a:gd name="connsiteY67" fmla="*/ 3623230 h 3784177"/>
              <a:gd name="connsiteX68" fmla="*/ 2965734 w 8037833"/>
              <a:gd name="connsiteY68" fmla="*/ 3635676 h 3784177"/>
              <a:gd name="connsiteX69" fmla="*/ 2961603 w 8037833"/>
              <a:gd name="connsiteY69" fmla="*/ 3638221 h 3784177"/>
              <a:gd name="connsiteX70" fmla="*/ 2944959 w 8037833"/>
              <a:gd name="connsiteY70" fmla="*/ 3639723 h 3784177"/>
              <a:gd name="connsiteX71" fmla="*/ 2940402 w 8037833"/>
              <a:gd name="connsiteY71" fmla="*/ 3651000 h 3784177"/>
              <a:gd name="connsiteX72" fmla="*/ 2915449 w 8037833"/>
              <a:gd name="connsiteY72" fmla="*/ 3661039 h 3784177"/>
              <a:gd name="connsiteX73" fmla="*/ 2884777 w 8037833"/>
              <a:gd name="connsiteY73" fmla="*/ 3660775 h 3784177"/>
              <a:gd name="connsiteX74" fmla="*/ 2739034 w 8037833"/>
              <a:gd name="connsiteY74" fmla="*/ 3647396 h 3784177"/>
              <a:gd name="connsiteX75" fmla="*/ 2651827 w 8037833"/>
              <a:gd name="connsiteY75" fmla="*/ 3646306 h 3784177"/>
              <a:gd name="connsiteX76" fmla="*/ 2618680 w 8037833"/>
              <a:gd name="connsiteY76" fmla="*/ 3656755 h 3784177"/>
              <a:gd name="connsiteX77" fmla="*/ 2572404 w 8037833"/>
              <a:gd name="connsiteY77" fmla="*/ 3664043 h 3784177"/>
              <a:gd name="connsiteX78" fmla="*/ 2423704 w 8037833"/>
              <a:gd name="connsiteY78" fmla="*/ 3658079 h 3784177"/>
              <a:gd name="connsiteX79" fmla="*/ 2301172 w 8037833"/>
              <a:gd name="connsiteY79" fmla="*/ 3663053 h 3784177"/>
              <a:gd name="connsiteX80" fmla="*/ 2238966 w 8037833"/>
              <a:gd name="connsiteY80" fmla="*/ 3668777 h 3784177"/>
              <a:gd name="connsiteX81" fmla="*/ 2082844 w 8037833"/>
              <a:gd name="connsiteY81" fmla="*/ 3631994 h 3784177"/>
              <a:gd name="connsiteX82" fmla="*/ 1938480 w 8037833"/>
              <a:gd name="connsiteY82" fmla="*/ 3601439 h 3784177"/>
              <a:gd name="connsiteX83" fmla="*/ 1900166 w 8037833"/>
              <a:gd name="connsiteY83" fmla="*/ 3609358 h 3784177"/>
              <a:gd name="connsiteX84" fmla="*/ 1787830 w 8037833"/>
              <a:gd name="connsiteY84" fmla="*/ 3633173 h 3784177"/>
              <a:gd name="connsiteX85" fmla="*/ 1734224 w 8037833"/>
              <a:gd name="connsiteY85" fmla="*/ 3655593 h 3784177"/>
              <a:gd name="connsiteX86" fmla="*/ 1664576 w 8037833"/>
              <a:gd name="connsiteY86" fmla="*/ 3638572 h 3784177"/>
              <a:gd name="connsiteX87" fmla="*/ 1577459 w 8037833"/>
              <a:gd name="connsiteY87" fmla="*/ 3658824 h 3784177"/>
              <a:gd name="connsiteX88" fmla="*/ 1527269 w 8037833"/>
              <a:gd name="connsiteY88" fmla="*/ 3663088 h 3784177"/>
              <a:gd name="connsiteX89" fmla="*/ 1390118 w 8037833"/>
              <a:gd name="connsiteY89" fmla="*/ 3682789 h 3784177"/>
              <a:gd name="connsiteX90" fmla="*/ 1252698 w 8037833"/>
              <a:gd name="connsiteY90" fmla="*/ 3708662 h 3784177"/>
              <a:gd name="connsiteX91" fmla="*/ 1171039 w 8037833"/>
              <a:gd name="connsiteY91" fmla="*/ 3758642 h 3784177"/>
              <a:gd name="connsiteX92" fmla="*/ 1058106 w 8037833"/>
              <a:gd name="connsiteY92" fmla="*/ 3776166 h 3784177"/>
              <a:gd name="connsiteX93" fmla="*/ 1039167 w 8037833"/>
              <a:gd name="connsiteY93" fmla="*/ 3784177 h 3784177"/>
              <a:gd name="connsiteX94" fmla="*/ 989223 w 8037833"/>
              <a:gd name="connsiteY94" fmla="*/ 3770303 h 3784177"/>
              <a:gd name="connsiteX95" fmla="*/ 907906 w 8037833"/>
              <a:gd name="connsiteY95" fmla="*/ 3757678 h 3784177"/>
              <a:gd name="connsiteX96" fmla="*/ 825226 w 8037833"/>
              <a:gd name="connsiteY96" fmla="*/ 3726369 h 3784177"/>
              <a:gd name="connsiteX97" fmla="*/ 722264 w 8037833"/>
              <a:gd name="connsiteY97" fmla="*/ 3747612 h 3784177"/>
              <a:gd name="connsiteX98" fmla="*/ 659460 w 8037833"/>
              <a:gd name="connsiteY98" fmla="*/ 3740429 h 3784177"/>
              <a:gd name="connsiteX99" fmla="*/ 556552 w 8037833"/>
              <a:gd name="connsiteY99" fmla="*/ 3739124 h 3784177"/>
              <a:gd name="connsiteX100" fmla="*/ 385384 w 8037833"/>
              <a:gd name="connsiteY100" fmla="*/ 3726388 h 3784177"/>
              <a:gd name="connsiteX101" fmla="*/ 339711 w 8037833"/>
              <a:gd name="connsiteY101" fmla="*/ 3718242 h 3784177"/>
              <a:gd name="connsiteX102" fmla="*/ 222239 w 8037833"/>
              <a:gd name="connsiteY102" fmla="*/ 3672335 h 3784177"/>
              <a:gd name="connsiteX103" fmla="*/ 163578 w 8037833"/>
              <a:gd name="connsiteY103" fmla="*/ 3656292 h 3784177"/>
              <a:gd name="connsiteX104" fmla="*/ 72220 w 8037833"/>
              <a:gd name="connsiteY104" fmla="*/ 3645272 h 3784177"/>
              <a:gd name="connsiteX105" fmla="*/ 44395 w 8037833"/>
              <a:gd name="connsiteY105" fmla="*/ 3639455 h 3784177"/>
              <a:gd name="connsiteX106" fmla="*/ 1962 w 8037833"/>
              <a:gd name="connsiteY106" fmla="*/ 3635948 h 3784177"/>
              <a:gd name="connsiteX107" fmla="*/ 0 w 8037833"/>
              <a:gd name="connsiteY107" fmla="*/ 3635261 h 3784177"/>
              <a:gd name="connsiteX108" fmla="*/ 0 w 8037833"/>
              <a:gd name="connsiteY108"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704841 h 3784177"/>
              <a:gd name="connsiteX45" fmla="*/ 4201632 w 8037833"/>
              <a:gd name="connsiteY45" fmla="*/ 3702602 h 3784177"/>
              <a:gd name="connsiteX46" fmla="*/ 4191289 w 8037833"/>
              <a:gd name="connsiteY46" fmla="*/ 3702380 h 3784177"/>
              <a:gd name="connsiteX47" fmla="*/ 4191039 w 8037833"/>
              <a:gd name="connsiteY47" fmla="*/ 3702831 h 3784177"/>
              <a:gd name="connsiteX48" fmla="*/ 4181340 w 8037833"/>
              <a:gd name="connsiteY48" fmla="*/ 3701729 h 3784177"/>
              <a:gd name="connsiteX49" fmla="*/ 4133816 w 8037833"/>
              <a:gd name="connsiteY49" fmla="*/ 3690565 h 3784177"/>
              <a:gd name="connsiteX50" fmla="*/ 4071732 w 8037833"/>
              <a:gd name="connsiteY50" fmla="*/ 3732513 h 3784177"/>
              <a:gd name="connsiteX51" fmla="*/ 4045924 w 8037833"/>
              <a:gd name="connsiteY51" fmla="*/ 3739404 h 3784177"/>
              <a:gd name="connsiteX52" fmla="*/ 4032171 w 8037833"/>
              <a:gd name="connsiteY52" fmla="*/ 3745523 h 3784177"/>
              <a:gd name="connsiteX53" fmla="*/ 4031335 w 8037833"/>
              <a:gd name="connsiteY53" fmla="*/ 3747479 h 3784177"/>
              <a:gd name="connsiteX54" fmla="*/ 3985774 w 8037833"/>
              <a:gd name="connsiteY54" fmla="*/ 3736547 h 3784177"/>
              <a:gd name="connsiteX55" fmla="*/ 3979769 w 8037833"/>
              <a:gd name="connsiteY55" fmla="*/ 3738769 h 3784177"/>
              <a:gd name="connsiteX56" fmla="*/ 3950014 w 8037833"/>
              <a:gd name="connsiteY56" fmla="*/ 3726942 h 3784177"/>
              <a:gd name="connsiteX57" fmla="*/ 3934671 w 8037833"/>
              <a:gd name="connsiteY57" fmla="*/ 3723339 h 3784177"/>
              <a:gd name="connsiteX58" fmla="*/ 3930274 w 8037833"/>
              <a:gd name="connsiteY58" fmla="*/ 3717148 h 3784177"/>
              <a:gd name="connsiteX59" fmla="*/ 3907660 w 8037833"/>
              <a:gd name="connsiteY59" fmla="*/ 3714456 h 3784177"/>
              <a:gd name="connsiteX60" fmla="*/ 3905087 w 8037833"/>
              <a:gd name="connsiteY60" fmla="*/ 3716098 h 3784177"/>
              <a:gd name="connsiteX61" fmla="*/ 3886347 w 8037833"/>
              <a:gd name="connsiteY61" fmla="*/ 3706620 h 3784177"/>
              <a:gd name="connsiteX62" fmla="*/ 3870533 w 8037833"/>
              <a:gd name="connsiteY62" fmla="*/ 3689905 h 3784177"/>
              <a:gd name="connsiteX63" fmla="*/ 3678563 w 8037833"/>
              <a:gd name="connsiteY63" fmla="*/ 3694486 h 3784177"/>
              <a:gd name="connsiteX64" fmla="*/ 3524121 w 8037833"/>
              <a:gd name="connsiteY64" fmla="*/ 3642736 h 3784177"/>
              <a:gd name="connsiteX65" fmla="*/ 3373519 w 8037833"/>
              <a:gd name="connsiteY65" fmla="*/ 3665785 h 3784177"/>
              <a:gd name="connsiteX66" fmla="*/ 3114267 w 8037833"/>
              <a:gd name="connsiteY66" fmla="*/ 3638983 h 3784177"/>
              <a:gd name="connsiteX67" fmla="*/ 2989722 w 8037833"/>
              <a:gd name="connsiteY67" fmla="*/ 3623230 h 3784177"/>
              <a:gd name="connsiteX68" fmla="*/ 2965734 w 8037833"/>
              <a:gd name="connsiteY68" fmla="*/ 3635676 h 3784177"/>
              <a:gd name="connsiteX69" fmla="*/ 2961603 w 8037833"/>
              <a:gd name="connsiteY69" fmla="*/ 3638221 h 3784177"/>
              <a:gd name="connsiteX70" fmla="*/ 2944959 w 8037833"/>
              <a:gd name="connsiteY70" fmla="*/ 3639723 h 3784177"/>
              <a:gd name="connsiteX71" fmla="*/ 2940402 w 8037833"/>
              <a:gd name="connsiteY71" fmla="*/ 3651000 h 3784177"/>
              <a:gd name="connsiteX72" fmla="*/ 2915449 w 8037833"/>
              <a:gd name="connsiteY72" fmla="*/ 3661039 h 3784177"/>
              <a:gd name="connsiteX73" fmla="*/ 2884777 w 8037833"/>
              <a:gd name="connsiteY73" fmla="*/ 3660775 h 3784177"/>
              <a:gd name="connsiteX74" fmla="*/ 2739034 w 8037833"/>
              <a:gd name="connsiteY74" fmla="*/ 3647396 h 3784177"/>
              <a:gd name="connsiteX75" fmla="*/ 2651827 w 8037833"/>
              <a:gd name="connsiteY75" fmla="*/ 3646306 h 3784177"/>
              <a:gd name="connsiteX76" fmla="*/ 2618680 w 8037833"/>
              <a:gd name="connsiteY76" fmla="*/ 3656755 h 3784177"/>
              <a:gd name="connsiteX77" fmla="*/ 2572404 w 8037833"/>
              <a:gd name="connsiteY77" fmla="*/ 3664043 h 3784177"/>
              <a:gd name="connsiteX78" fmla="*/ 2423704 w 8037833"/>
              <a:gd name="connsiteY78" fmla="*/ 3658079 h 3784177"/>
              <a:gd name="connsiteX79" fmla="*/ 2301172 w 8037833"/>
              <a:gd name="connsiteY79" fmla="*/ 3663053 h 3784177"/>
              <a:gd name="connsiteX80" fmla="*/ 2238966 w 8037833"/>
              <a:gd name="connsiteY80" fmla="*/ 3668777 h 3784177"/>
              <a:gd name="connsiteX81" fmla="*/ 2082844 w 8037833"/>
              <a:gd name="connsiteY81" fmla="*/ 3631994 h 3784177"/>
              <a:gd name="connsiteX82" fmla="*/ 1938480 w 8037833"/>
              <a:gd name="connsiteY82" fmla="*/ 3601439 h 3784177"/>
              <a:gd name="connsiteX83" fmla="*/ 1900166 w 8037833"/>
              <a:gd name="connsiteY83" fmla="*/ 3609358 h 3784177"/>
              <a:gd name="connsiteX84" fmla="*/ 1787830 w 8037833"/>
              <a:gd name="connsiteY84" fmla="*/ 3633173 h 3784177"/>
              <a:gd name="connsiteX85" fmla="*/ 1734224 w 8037833"/>
              <a:gd name="connsiteY85" fmla="*/ 3655593 h 3784177"/>
              <a:gd name="connsiteX86" fmla="*/ 1664576 w 8037833"/>
              <a:gd name="connsiteY86" fmla="*/ 3638572 h 3784177"/>
              <a:gd name="connsiteX87" fmla="*/ 1577459 w 8037833"/>
              <a:gd name="connsiteY87" fmla="*/ 3658824 h 3784177"/>
              <a:gd name="connsiteX88" fmla="*/ 1527269 w 8037833"/>
              <a:gd name="connsiteY88" fmla="*/ 3663088 h 3784177"/>
              <a:gd name="connsiteX89" fmla="*/ 1390118 w 8037833"/>
              <a:gd name="connsiteY89" fmla="*/ 3682789 h 3784177"/>
              <a:gd name="connsiteX90" fmla="*/ 1252698 w 8037833"/>
              <a:gd name="connsiteY90" fmla="*/ 3708662 h 3784177"/>
              <a:gd name="connsiteX91" fmla="*/ 1171039 w 8037833"/>
              <a:gd name="connsiteY91" fmla="*/ 3758642 h 3784177"/>
              <a:gd name="connsiteX92" fmla="*/ 1058106 w 8037833"/>
              <a:gd name="connsiteY92" fmla="*/ 3776166 h 3784177"/>
              <a:gd name="connsiteX93" fmla="*/ 1039167 w 8037833"/>
              <a:gd name="connsiteY93" fmla="*/ 3784177 h 3784177"/>
              <a:gd name="connsiteX94" fmla="*/ 989223 w 8037833"/>
              <a:gd name="connsiteY94" fmla="*/ 3770303 h 3784177"/>
              <a:gd name="connsiteX95" fmla="*/ 907906 w 8037833"/>
              <a:gd name="connsiteY95" fmla="*/ 3757678 h 3784177"/>
              <a:gd name="connsiteX96" fmla="*/ 825226 w 8037833"/>
              <a:gd name="connsiteY96" fmla="*/ 3726369 h 3784177"/>
              <a:gd name="connsiteX97" fmla="*/ 722264 w 8037833"/>
              <a:gd name="connsiteY97" fmla="*/ 3747612 h 3784177"/>
              <a:gd name="connsiteX98" fmla="*/ 659460 w 8037833"/>
              <a:gd name="connsiteY98" fmla="*/ 3740429 h 3784177"/>
              <a:gd name="connsiteX99" fmla="*/ 556552 w 8037833"/>
              <a:gd name="connsiteY99" fmla="*/ 3739124 h 3784177"/>
              <a:gd name="connsiteX100" fmla="*/ 385384 w 8037833"/>
              <a:gd name="connsiteY100" fmla="*/ 3726388 h 3784177"/>
              <a:gd name="connsiteX101" fmla="*/ 339711 w 8037833"/>
              <a:gd name="connsiteY101" fmla="*/ 3718242 h 3784177"/>
              <a:gd name="connsiteX102" fmla="*/ 222239 w 8037833"/>
              <a:gd name="connsiteY102" fmla="*/ 3672335 h 3784177"/>
              <a:gd name="connsiteX103" fmla="*/ 163578 w 8037833"/>
              <a:gd name="connsiteY103" fmla="*/ 3656292 h 3784177"/>
              <a:gd name="connsiteX104" fmla="*/ 72220 w 8037833"/>
              <a:gd name="connsiteY104" fmla="*/ 3645272 h 3784177"/>
              <a:gd name="connsiteX105" fmla="*/ 44395 w 8037833"/>
              <a:gd name="connsiteY105" fmla="*/ 3639455 h 3784177"/>
              <a:gd name="connsiteX106" fmla="*/ 1962 w 8037833"/>
              <a:gd name="connsiteY106" fmla="*/ 3635948 h 3784177"/>
              <a:gd name="connsiteX107" fmla="*/ 0 w 8037833"/>
              <a:gd name="connsiteY107" fmla="*/ 3635261 h 3784177"/>
              <a:gd name="connsiteX108" fmla="*/ 0 w 8037833"/>
              <a:gd name="connsiteY108"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704841 h 3784177"/>
              <a:gd name="connsiteX45" fmla="*/ 4201632 w 8037833"/>
              <a:gd name="connsiteY45" fmla="*/ 3702602 h 3784177"/>
              <a:gd name="connsiteX46" fmla="*/ 4191289 w 8037833"/>
              <a:gd name="connsiteY46" fmla="*/ 3702380 h 3784177"/>
              <a:gd name="connsiteX47" fmla="*/ 4191039 w 8037833"/>
              <a:gd name="connsiteY47" fmla="*/ 3702831 h 3784177"/>
              <a:gd name="connsiteX48" fmla="*/ 4181340 w 8037833"/>
              <a:gd name="connsiteY48" fmla="*/ 3701729 h 3784177"/>
              <a:gd name="connsiteX49" fmla="*/ 4133816 w 8037833"/>
              <a:gd name="connsiteY49" fmla="*/ 3690565 h 3784177"/>
              <a:gd name="connsiteX50" fmla="*/ 4071732 w 8037833"/>
              <a:gd name="connsiteY50" fmla="*/ 3732513 h 3784177"/>
              <a:gd name="connsiteX51" fmla="*/ 4045924 w 8037833"/>
              <a:gd name="connsiteY51" fmla="*/ 3739404 h 3784177"/>
              <a:gd name="connsiteX52" fmla="*/ 4032171 w 8037833"/>
              <a:gd name="connsiteY52" fmla="*/ 3745523 h 3784177"/>
              <a:gd name="connsiteX53" fmla="*/ 4031335 w 8037833"/>
              <a:gd name="connsiteY53" fmla="*/ 3747479 h 3784177"/>
              <a:gd name="connsiteX54" fmla="*/ 3985774 w 8037833"/>
              <a:gd name="connsiteY54" fmla="*/ 3736547 h 3784177"/>
              <a:gd name="connsiteX55" fmla="*/ 3979769 w 8037833"/>
              <a:gd name="connsiteY55" fmla="*/ 3738769 h 3784177"/>
              <a:gd name="connsiteX56" fmla="*/ 3950014 w 8037833"/>
              <a:gd name="connsiteY56" fmla="*/ 3726942 h 3784177"/>
              <a:gd name="connsiteX57" fmla="*/ 3934671 w 8037833"/>
              <a:gd name="connsiteY57" fmla="*/ 3723339 h 3784177"/>
              <a:gd name="connsiteX58" fmla="*/ 3930274 w 8037833"/>
              <a:gd name="connsiteY58" fmla="*/ 3717148 h 3784177"/>
              <a:gd name="connsiteX59" fmla="*/ 3907660 w 8037833"/>
              <a:gd name="connsiteY59" fmla="*/ 3714456 h 3784177"/>
              <a:gd name="connsiteX60" fmla="*/ 3905087 w 8037833"/>
              <a:gd name="connsiteY60" fmla="*/ 3716098 h 3784177"/>
              <a:gd name="connsiteX61" fmla="*/ 3886347 w 8037833"/>
              <a:gd name="connsiteY61" fmla="*/ 3706620 h 3784177"/>
              <a:gd name="connsiteX62" fmla="*/ 3870533 w 8037833"/>
              <a:gd name="connsiteY62" fmla="*/ 3689905 h 3784177"/>
              <a:gd name="connsiteX63" fmla="*/ 3678563 w 8037833"/>
              <a:gd name="connsiteY63" fmla="*/ 3694486 h 3784177"/>
              <a:gd name="connsiteX64" fmla="*/ 3524121 w 8037833"/>
              <a:gd name="connsiteY64" fmla="*/ 3642736 h 3784177"/>
              <a:gd name="connsiteX65" fmla="*/ 3373519 w 8037833"/>
              <a:gd name="connsiteY65" fmla="*/ 3665785 h 3784177"/>
              <a:gd name="connsiteX66" fmla="*/ 3114267 w 8037833"/>
              <a:gd name="connsiteY66" fmla="*/ 3638983 h 3784177"/>
              <a:gd name="connsiteX67" fmla="*/ 2989722 w 8037833"/>
              <a:gd name="connsiteY67" fmla="*/ 3623230 h 3784177"/>
              <a:gd name="connsiteX68" fmla="*/ 2965734 w 8037833"/>
              <a:gd name="connsiteY68" fmla="*/ 3635676 h 3784177"/>
              <a:gd name="connsiteX69" fmla="*/ 2961603 w 8037833"/>
              <a:gd name="connsiteY69" fmla="*/ 3638221 h 3784177"/>
              <a:gd name="connsiteX70" fmla="*/ 2944959 w 8037833"/>
              <a:gd name="connsiteY70" fmla="*/ 3639723 h 3784177"/>
              <a:gd name="connsiteX71" fmla="*/ 2940402 w 8037833"/>
              <a:gd name="connsiteY71" fmla="*/ 3651000 h 3784177"/>
              <a:gd name="connsiteX72" fmla="*/ 2884777 w 8037833"/>
              <a:gd name="connsiteY72" fmla="*/ 3660775 h 3784177"/>
              <a:gd name="connsiteX73" fmla="*/ 2739034 w 8037833"/>
              <a:gd name="connsiteY73" fmla="*/ 3647396 h 3784177"/>
              <a:gd name="connsiteX74" fmla="*/ 2651827 w 8037833"/>
              <a:gd name="connsiteY74" fmla="*/ 3646306 h 3784177"/>
              <a:gd name="connsiteX75" fmla="*/ 2618680 w 8037833"/>
              <a:gd name="connsiteY75" fmla="*/ 3656755 h 3784177"/>
              <a:gd name="connsiteX76" fmla="*/ 2572404 w 8037833"/>
              <a:gd name="connsiteY76" fmla="*/ 3664043 h 3784177"/>
              <a:gd name="connsiteX77" fmla="*/ 2423704 w 8037833"/>
              <a:gd name="connsiteY77" fmla="*/ 3658079 h 3784177"/>
              <a:gd name="connsiteX78" fmla="*/ 2301172 w 8037833"/>
              <a:gd name="connsiteY78" fmla="*/ 3663053 h 3784177"/>
              <a:gd name="connsiteX79" fmla="*/ 2238966 w 8037833"/>
              <a:gd name="connsiteY79" fmla="*/ 3668777 h 3784177"/>
              <a:gd name="connsiteX80" fmla="*/ 2082844 w 8037833"/>
              <a:gd name="connsiteY80" fmla="*/ 3631994 h 3784177"/>
              <a:gd name="connsiteX81" fmla="*/ 1938480 w 8037833"/>
              <a:gd name="connsiteY81" fmla="*/ 3601439 h 3784177"/>
              <a:gd name="connsiteX82" fmla="*/ 1900166 w 8037833"/>
              <a:gd name="connsiteY82" fmla="*/ 3609358 h 3784177"/>
              <a:gd name="connsiteX83" fmla="*/ 1787830 w 8037833"/>
              <a:gd name="connsiteY83" fmla="*/ 3633173 h 3784177"/>
              <a:gd name="connsiteX84" fmla="*/ 1734224 w 8037833"/>
              <a:gd name="connsiteY84" fmla="*/ 3655593 h 3784177"/>
              <a:gd name="connsiteX85" fmla="*/ 1664576 w 8037833"/>
              <a:gd name="connsiteY85" fmla="*/ 3638572 h 3784177"/>
              <a:gd name="connsiteX86" fmla="*/ 1577459 w 8037833"/>
              <a:gd name="connsiteY86" fmla="*/ 3658824 h 3784177"/>
              <a:gd name="connsiteX87" fmla="*/ 1527269 w 8037833"/>
              <a:gd name="connsiteY87" fmla="*/ 3663088 h 3784177"/>
              <a:gd name="connsiteX88" fmla="*/ 1390118 w 8037833"/>
              <a:gd name="connsiteY88" fmla="*/ 3682789 h 3784177"/>
              <a:gd name="connsiteX89" fmla="*/ 1252698 w 8037833"/>
              <a:gd name="connsiteY89" fmla="*/ 3708662 h 3784177"/>
              <a:gd name="connsiteX90" fmla="*/ 1171039 w 8037833"/>
              <a:gd name="connsiteY90" fmla="*/ 3758642 h 3784177"/>
              <a:gd name="connsiteX91" fmla="*/ 1058106 w 8037833"/>
              <a:gd name="connsiteY91" fmla="*/ 3776166 h 3784177"/>
              <a:gd name="connsiteX92" fmla="*/ 1039167 w 8037833"/>
              <a:gd name="connsiteY92" fmla="*/ 3784177 h 3784177"/>
              <a:gd name="connsiteX93" fmla="*/ 989223 w 8037833"/>
              <a:gd name="connsiteY93" fmla="*/ 3770303 h 3784177"/>
              <a:gd name="connsiteX94" fmla="*/ 907906 w 8037833"/>
              <a:gd name="connsiteY94" fmla="*/ 3757678 h 3784177"/>
              <a:gd name="connsiteX95" fmla="*/ 825226 w 8037833"/>
              <a:gd name="connsiteY95" fmla="*/ 3726369 h 3784177"/>
              <a:gd name="connsiteX96" fmla="*/ 722264 w 8037833"/>
              <a:gd name="connsiteY96" fmla="*/ 3747612 h 3784177"/>
              <a:gd name="connsiteX97" fmla="*/ 659460 w 8037833"/>
              <a:gd name="connsiteY97" fmla="*/ 3740429 h 3784177"/>
              <a:gd name="connsiteX98" fmla="*/ 556552 w 8037833"/>
              <a:gd name="connsiteY98" fmla="*/ 3739124 h 3784177"/>
              <a:gd name="connsiteX99" fmla="*/ 385384 w 8037833"/>
              <a:gd name="connsiteY99" fmla="*/ 3726388 h 3784177"/>
              <a:gd name="connsiteX100" fmla="*/ 339711 w 8037833"/>
              <a:gd name="connsiteY100" fmla="*/ 3718242 h 3784177"/>
              <a:gd name="connsiteX101" fmla="*/ 222239 w 8037833"/>
              <a:gd name="connsiteY101" fmla="*/ 3672335 h 3784177"/>
              <a:gd name="connsiteX102" fmla="*/ 163578 w 8037833"/>
              <a:gd name="connsiteY102" fmla="*/ 3656292 h 3784177"/>
              <a:gd name="connsiteX103" fmla="*/ 72220 w 8037833"/>
              <a:gd name="connsiteY103" fmla="*/ 3645272 h 3784177"/>
              <a:gd name="connsiteX104" fmla="*/ 44395 w 8037833"/>
              <a:gd name="connsiteY104" fmla="*/ 3639455 h 3784177"/>
              <a:gd name="connsiteX105" fmla="*/ 1962 w 8037833"/>
              <a:gd name="connsiteY105" fmla="*/ 3635948 h 3784177"/>
              <a:gd name="connsiteX106" fmla="*/ 0 w 8037833"/>
              <a:gd name="connsiteY106" fmla="*/ 3635261 h 3784177"/>
              <a:gd name="connsiteX107" fmla="*/ 0 w 8037833"/>
              <a:gd name="connsiteY107"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704841 h 3784177"/>
              <a:gd name="connsiteX45" fmla="*/ 4201632 w 8037833"/>
              <a:gd name="connsiteY45" fmla="*/ 3702602 h 3784177"/>
              <a:gd name="connsiteX46" fmla="*/ 4191289 w 8037833"/>
              <a:gd name="connsiteY46" fmla="*/ 3702380 h 3784177"/>
              <a:gd name="connsiteX47" fmla="*/ 4191039 w 8037833"/>
              <a:gd name="connsiteY47" fmla="*/ 3702831 h 3784177"/>
              <a:gd name="connsiteX48" fmla="*/ 4181340 w 8037833"/>
              <a:gd name="connsiteY48" fmla="*/ 3701729 h 3784177"/>
              <a:gd name="connsiteX49" fmla="*/ 4133816 w 8037833"/>
              <a:gd name="connsiteY49" fmla="*/ 3690565 h 3784177"/>
              <a:gd name="connsiteX50" fmla="*/ 4071732 w 8037833"/>
              <a:gd name="connsiteY50" fmla="*/ 3732513 h 3784177"/>
              <a:gd name="connsiteX51" fmla="*/ 4045924 w 8037833"/>
              <a:gd name="connsiteY51" fmla="*/ 3739404 h 3784177"/>
              <a:gd name="connsiteX52" fmla="*/ 4032171 w 8037833"/>
              <a:gd name="connsiteY52" fmla="*/ 3745523 h 3784177"/>
              <a:gd name="connsiteX53" fmla="*/ 4011556 w 8037833"/>
              <a:gd name="connsiteY53" fmla="*/ 3729673 h 3784177"/>
              <a:gd name="connsiteX54" fmla="*/ 3985774 w 8037833"/>
              <a:gd name="connsiteY54" fmla="*/ 3736547 h 3784177"/>
              <a:gd name="connsiteX55" fmla="*/ 3979769 w 8037833"/>
              <a:gd name="connsiteY55" fmla="*/ 3738769 h 3784177"/>
              <a:gd name="connsiteX56" fmla="*/ 3950014 w 8037833"/>
              <a:gd name="connsiteY56" fmla="*/ 3726942 h 3784177"/>
              <a:gd name="connsiteX57" fmla="*/ 3934671 w 8037833"/>
              <a:gd name="connsiteY57" fmla="*/ 3723339 h 3784177"/>
              <a:gd name="connsiteX58" fmla="*/ 3930274 w 8037833"/>
              <a:gd name="connsiteY58" fmla="*/ 3717148 h 3784177"/>
              <a:gd name="connsiteX59" fmla="*/ 3907660 w 8037833"/>
              <a:gd name="connsiteY59" fmla="*/ 3714456 h 3784177"/>
              <a:gd name="connsiteX60" fmla="*/ 3905087 w 8037833"/>
              <a:gd name="connsiteY60" fmla="*/ 3716098 h 3784177"/>
              <a:gd name="connsiteX61" fmla="*/ 3886347 w 8037833"/>
              <a:gd name="connsiteY61" fmla="*/ 3706620 h 3784177"/>
              <a:gd name="connsiteX62" fmla="*/ 3870533 w 8037833"/>
              <a:gd name="connsiteY62" fmla="*/ 3689905 h 3784177"/>
              <a:gd name="connsiteX63" fmla="*/ 3678563 w 8037833"/>
              <a:gd name="connsiteY63" fmla="*/ 3694486 h 3784177"/>
              <a:gd name="connsiteX64" fmla="*/ 3524121 w 8037833"/>
              <a:gd name="connsiteY64" fmla="*/ 3642736 h 3784177"/>
              <a:gd name="connsiteX65" fmla="*/ 3373519 w 8037833"/>
              <a:gd name="connsiteY65" fmla="*/ 3665785 h 3784177"/>
              <a:gd name="connsiteX66" fmla="*/ 3114267 w 8037833"/>
              <a:gd name="connsiteY66" fmla="*/ 3638983 h 3784177"/>
              <a:gd name="connsiteX67" fmla="*/ 2989722 w 8037833"/>
              <a:gd name="connsiteY67" fmla="*/ 3623230 h 3784177"/>
              <a:gd name="connsiteX68" fmla="*/ 2965734 w 8037833"/>
              <a:gd name="connsiteY68" fmla="*/ 3635676 h 3784177"/>
              <a:gd name="connsiteX69" fmla="*/ 2961603 w 8037833"/>
              <a:gd name="connsiteY69" fmla="*/ 3638221 h 3784177"/>
              <a:gd name="connsiteX70" fmla="*/ 2944959 w 8037833"/>
              <a:gd name="connsiteY70" fmla="*/ 3639723 h 3784177"/>
              <a:gd name="connsiteX71" fmla="*/ 2940402 w 8037833"/>
              <a:gd name="connsiteY71" fmla="*/ 3651000 h 3784177"/>
              <a:gd name="connsiteX72" fmla="*/ 2884777 w 8037833"/>
              <a:gd name="connsiteY72" fmla="*/ 3660775 h 3784177"/>
              <a:gd name="connsiteX73" fmla="*/ 2739034 w 8037833"/>
              <a:gd name="connsiteY73" fmla="*/ 3647396 h 3784177"/>
              <a:gd name="connsiteX74" fmla="*/ 2651827 w 8037833"/>
              <a:gd name="connsiteY74" fmla="*/ 3646306 h 3784177"/>
              <a:gd name="connsiteX75" fmla="*/ 2618680 w 8037833"/>
              <a:gd name="connsiteY75" fmla="*/ 3656755 h 3784177"/>
              <a:gd name="connsiteX76" fmla="*/ 2572404 w 8037833"/>
              <a:gd name="connsiteY76" fmla="*/ 3664043 h 3784177"/>
              <a:gd name="connsiteX77" fmla="*/ 2423704 w 8037833"/>
              <a:gd name="connsiteY77" fmla="*/ 3658079 h 3784177"/>
              <a:gd name="connsiteX78" fmla="*/ 2301172 w 8037833"/>
              <a:gd name="connsiteY78" fmla="*/ 3663053 h 3784177"/>
              <a:gd name="connsiteX79" fmla="*/ 2238966 w 8037833"/>
              <a:gd name="connsiteY79" fmla="*/ 3668777 h 3784177"/>
              <a:gd name="connsiteX80" fmla="*/ 2082844 w 8037833"/>
              <a:gd name="connsiteY80" fmla="*/ 3631994 h 3784177"/>
              <a:gd name="connsiteX81" fmla="*/ 1938480 w 8037833"/>
              <a:gd name="connsiteY81" fmla="*/ 3601439 h 3784177"/>
              <a:gd name="connsiteX82" fmla="*/ 1900166 w 8037833"/>
              <a:gd name="connsiteY82" fmla="*/ 3609358 h 3784177"/>
              <a:gd name="connsiteX83" fmla="*/ 1787830 w 8037833"/>
              <a:gd name="connsiteY83" fmla="*/ 3633173 h 3784177"/>
              <a:gd name="connsiteX84" fmla="*/ 1734224 w 8037833"/>
              <a:gd name="connsiteY84" fmla="*/ 3655593 h 3784177"/>
              <a:gd name="connsiteX85" fmla="*/ 1664576 w 8037833"/>
              <a:gd name="connsiteY85" fmla="*/ 3638572 h 3784177"/>
              <a:gd name="connsiteX86" fmla="*/ 1577459 w 8037833"/>
              <a:gd name="connsiteY86" fmla="*/ 3658824 h 3784177"/>
              <a:gd name="connsiteX87" fmla="*/ 1527269 w 8037833"/>
              <a:gd name="connsiteY87" fmla="*/ 3663088 h 3784177"/>
              <a:gd name="connsiteX88" fmla="*/ 1390118 w 8037833"/>
              <a:gd name="connsiteY88" fmla="*/ 3682789 h 3784177"/>
              <a:gd name="connsiteX89" fmla="*/ 1252698 w 8037833"/>
              <a:gd name="connsiteY89" fmla="*/ 3708662 h 3784177"/>
              <a:gd name="connsiteX90" fmla="*/ 1171039 w 8037833"/>
              <a:gd name="connsiteY90" fmla="*/ 3758642 h 3784177"/>
              <a:gd name="connsiteX91" fmla="*/ 1058106 w 8037833"/>
              <a:gd name="connsiteY91" fmla="*/ 3776166 h 3784177"/>
              <a:gd name="connsiteX92" fmla="*/ 1039167 w 8037833"/>
              <a:gd name="connsiteY92" fmla="*/ 3784177 h 3784177"/>
              <a:gd name="connsiteX93" fmla="*/ 989223 w 8037833"/>
              <a:gd name="connsiteY93" fmla="*/ 3770303 h 3784177"/>
              <a:gd name="connsiteX94" fmla="*/ 907906 w 8037833"/>
              <a:gd name="connsiteY94" fmla="*/ 3757678 h 3784177"/>
              <a:gd name="connsiteX95" fmla="*/ 825226 w 8037833"/>
              <a:gd name="connsiteY95" fmla="*/ 3726369 h 3784177"/>
              <a:gd name="connsiteX96" fmla="*/ 722264 w 8037833"/>
              <a:gd name="connsiteY96" fmla="*/ 3747612 h 3784177"/>
              <a:gd name="connsiteX97" fmla="*/ 659460 w 8037833"/>
              <a:gd name="connsiteY97" fmla="*/ 3740429 h 3784177"/>
              <a:gd name="connsiteX98" fmla="*/ 556552 w 8037833"/>
              <a:gd name="connsiteY98" fmla="*/ 3739124 h 3784177"/>
              <a:gd name="connsiteX99" fmla="*/ 385384 w 8037833"/>
              <a:gd name="connsiteY99" fmla="*/ 3726388 h 3784177"/>
              <a:gd name="connsiteX100" fmla="*/ 339711 w 8037833"/>
              <a:gd name="connsiteY100" fmla="*/ 3718242 h 3784177"/>
              <a:gd name="connsiteX101" fmla="*/ 222239 w 8037833"/>
              <a:gd name="connsiteY101" fmla="*/ 3672335 h 3784177"/>
              <a:gd name="connsiteX102" fmla="*/ 163578 w 8037833"/>
              <a:gd name="connsiteY102" fmla="*/ 3656292 h 3784177"/>
              <a:gd name="connsiteX103" fmla="*/ 72220 w 8037833"/>
              <a:gd name="connsiteY103" fmla="*/ 3645272 h 3784177"/>
              <a:gd name="connsiteX104" fmla="*/ 44395 w 8037833"/>
              <a:gd name="connsiteY104" fmla="*/ 3639455 h 3784177"/>
              <a:gd name="connsiteX105" fmla="*/ 1962 w 8037833"/>
              <a:gd name="connsiteY105" fmla="*/ 3635948 h 3784177"/>
              <a:gd name="connsiteX106" fmla="*/ 0 w 8037833"/>
              <a:gd name="connsiteY106" fmla="*/ 3635261 h 3784177"/>
              <a:gd name="connsiteX107" fmla="*/ 0 w 8037833"/>
              <a:gd name="connsiteY107"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704841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133816 w 8037833"/>
              <a:gd name="connsiteY48" fmla="*/ 3690565 h 3784177"/>
              <a:gd name="connsiteX49" fmla="*/ 4071732 w 8037833"/>
              <a:gd name="connsiteY49" fmla="*/ 3732513 h 3784177"/>
              <a:gd name="connsiteX50" fmla="*/ 4045924 w 8037833"/>
              <a:gd name="connsiteY50" fmla="*/ 3739404 h 3784177"/>
              <a:gd name="connsiteX51" fmla="*/ 4032171 w 8037833"/>
              <a:gd name="connsiteY51" fmla="*/ 3745523 h 3784177"/>
              <a:gd name="connsiteX52" fmla="*/ 4011556 w 8037833"/>
              <a:gd name="connsiteY52" fmla="*/ 3729673 h 3784177"/>
              <a:gd name="connsiteX53" fmla="*/ 3985774 w 8037833"/>
              <a:gd name="connsiteY53" fmla="*/ 3736547 h 3784177"/>
              <a:gd name="connsiteX54" fmla="*/ 3979769 w 8037833"/>
              <a:gd name="connsiteY54" fmla="*/ 3738769 h 3784177"/>
              <a:gd name="connsiteX55" fmla="*/ 3950014 w 8037833"/>
              <a:gd name="connsiteY55" fmla="*/ 3726942 h 3784177"/>
              <a:gd name="connsiteX56" fmla="*/ 3934671 w 8037833"/>
              <a:gd name="connsiteY56" fmla="*/ 3723339 h 3784177"/>
              <a:gd name="connsiteX57" fmla="*/ 3930274 w 8037833"/>
              <a:gd name="connsiteY57" fmla="*/ 3717148 h 3784177"/>
              <a:gd name="connsiteX58" fmla="*/ 3907660 w 8037833"/>
              <a:gd name="connsiteY58" fmla="*/ 3714456 h 3784177"/>
              <a:gd name="connsiteX59" fmla="*/ 3905087 w 8037833"/>
              <a:gd name="connsiteY59" fmla="*/ 3716098 h 3784177"/>
              <a:gd name="connsiteX60" fmla="*/ 3886347 w 8037833"/>
              <a:gd name="connsiteY60" fmla="*/ 3706620 h 3784177"/>
              <a:gd name="connsiteX61" fmla="*/ 3870533 w 8037833"/>
              <a:gd name="connsiteY61" fmla="*/ 3689905 h 3784177"/>
              <a:gd name="connsiteX62" fmla="*/ 3678563 w 8037833"/>
              <a:gd name="connsiteY62" fmla="*/ 3694486 h 3784177"/>
              <a:gd name="connsiteX63" fmla="*/ 3524121 w 8037833"/>
              <a:gd name="connsiteY63" fmla="*/ 3642736 h 3784177"/>
              <a:gd name="connsiteX64" fmla="*/ 3373519 w 8037833"/>
              <a:gd name="connsiteY64" fmla="*/ 3665785 h 3784177"/>
              <a:gd name="connsiteX65" fmla="*/ 3114267 w 8037833"/>
              <a:gd name="connsiteY65" fmla="*/ 3638983 h 3784177"/>
              <a:gd name="connsiteX66" fmla="*/ 2989722 w 8037833"/>
              <a:gd name="connsiteY66" fmla="*/ 3623230 h 3784177"/>
              <a:gd name="connsiteX67" fmla="*/ 2965734 w 8037833"/>
              <a:gd name="connsiteY67" fmla="*/ 3635676 h 3784177"/>
              <a:gd name="connsiteX68" fmla="*/ 2961603 w 8037833"/>
              <a:gd name="connsiteY68" fmla="*/ 3638221 h 3784177"/>
              <a:gd name="connsiteX69" fmla="*/ 2944959 w 8037833"/>
              <a:gd name="connsiteY69" fmla="*/ 3639723 h 3784177"/>
              <a:gd name="connsiteX70" fmla="*/ 2940402 w 8037833"/>
              <a:gd name="connsiteY70" fmla="*/ 3651000 h 3784177"/>
              <a:gd name="connsiteX71" fmla="*/ 2884777 w 8037833"/>
              <a:gd name="connsiteY71" fmla="*/ 3660775 h 3784177"/>
              <a:gd name="connsiteX72" fmla="*/ 2739034 w 8037833"/>
              <a:gd name="connsiteY72" fmla="*/ 3647396 h 3784177"/>
              <a:gd name="connsiteX73" fmla="*/ 2651827 w 8037833"/>
              <a:gd name="connsiteY73" fmla="*/ 3646306 h 3784177"/>
              <a:gd name="connsiteX74" fmla="*/ 2618680 w 8037833"/>
              <a:gd name="connsiteY74" fmla="*/ 3656755 h 3784177"/>
              <a:gd name="connsiteX75" fmla="*/ 2572404 w 8037833"/>
              <a:gd name="connsiteY75" fmla="*/ 3664043 h 3784177"/>
              <a:gd name="connsiteX76" fmla="*/ 2423704 w 8037833"/>
              <a:gd name="connsiteY76" fmla="*/ 3658079 h 3784177"/>
              <a:gd name="connsiteX77" fmla="*/ 2301172 w 8037833"/>
              <a:gd name="connsiteY77" fmla="*/ 3663053 h 3784177"/>
              <a:gd name="connsiteX78" fmla="*/ 2238966 w 8037833"/>
              <a:gd name="connsiteY78" fmla="*/ 3668777 h 3784177"/>
              <a:gd name="connsiteX79" fmla="*/ 2082844 w 8037833"/>
              <a:gd name="connsiteY79" fmla="*/ 3631994 h 3784177"/>
              <a:gd name="connsiteX80" fmla="*/ 1938480 w 8037833"/>
              <a:gd name="connsiteY80" fmla="*/ 3601439 h 3784177"/>
              <a:gd name="connsiteX81" fmla="*/ 1900166 w 8037833"/>
              <a:gd name="connsiteY81" fmla="*/ 3609358 h 3784177"/>
              <a:gd name="connsiteX82" fmla="*/ 1787830 w 8037833"/>
              <a:gd name="connsiteY82" fmla="*/ 3633173 h 3784177"/>
              <a:gd name="connsiteX83" fmla="*/ 1734224 w 8037833"/>
              <a:gd name="connsiteY83" fmla="*/ 3655593 h 3784177"/>
              <a:gd name="connsiteX84" fmla="*/ 1664576 w 8037833"/>
              <a:gd name="connsiteY84" fmla="*/ 3638572 h 3784177"/>
              <a:gd name="connsiteX85" fmla="*/ 1577459 w 8037833"/>
              <a:gd name="connsiteY85" fmla="*/ 3658824 h 3784177"/>
              <a:gd name="connsiteX86" fmla="*/ 1527269 w 8037833"/>
              <a:gd name="connsiteY86" fmla="*/ 3663088 h 3784177"/>
              <a:gd name="connsiteX87" fmla="*/ 1390118 w 8037833"/>
              <a:gd name="connsiteY87" fmla="*/ 3682789 h 3784177"/>
              <a:gd name="connsiteX88" fmla="*/ 1252698 w 8037833"/>
              <a:gd name="connsiteY88" fmla="*/ 3708662 h 3784177"/>
              <a:gd name="connsiteX89" fmla="*/ 1171039 w 8037833"/>
              <a:gd name="connsiteY89" fmla="*/ 3758642 h 3784177"/>
              <a:gd name="connsiteX90" fmla="*/ 1058106 w 8037833"/>
              <a:gd name="connsiteY90" fmla="*/ 3776166 h 3784177"/>
              <a:gd name="connsiteX91" fmla="*/ 1039167 w 8037833"/>
              <a:gd name="connsiteY91" fmla="*/ 3784177 h 3784177"/>
              <a:gd name="connsiteX92" fmla="*/ 989223 w 8037833"/>
              <a:gd name="connsiteY92" fmla="*/ 3770303 h 3784177"/>
              <a:gd name="connsiteX93" fmla="*/ 907906 w 8037833"/>
              <a:gd name="connsiteY93" fmla="*/ 3757678 h 3784177"/>
              <a:gd name="connsiteX94" fmla="*/ 825226 w 8037833"/>
              <a:gd name="connsiteY94" fmla="*/ 3726369 h 3784177"/>
              <a:gd name="connsiteX95" fmla="*/ 722264 w 8037833"/>
              <a:gd name="connsiteY95" fmla="*/ 3747612 h 3784177"/>
              <a:gd name="connsiteX96" fmla="*/ 659460 w 8037833"/>
              <a:gd name="connsiteY96" fmla="*/ 3740429 h 3784177"/>
              <a:gd name="connsiteX97" fmla="*/ 556552 w 8037833"/>
              <a:gd name="connsiteY97" fmla="*/ 3739124 h 3784177"/>
              <a:gd name="connsiteX98" fmla="*/ 385384 w 8037833"/>
              <a:gd name="connsiteY98" fmla="*/ 3726388 h 3784177"/>
              <a:gd name="connsiteX99" fmla="*/ 339711 w 8037833"/>
              <a:gd name="connsiteY99" fmla="*/ 3718242 h 3784177"/>
              <a:gd name="connsiteX100" fmla="*/ 222239 w 8037833"/>
              <a:gd name="connsiteY100" fmla="*/ 3672335 h 3784177"/>
              <a:gd name="connsiteX101" fmla="*/ 163578 w 8037833"/>
              <a:gd name="connsiteY101" fmla="*/ 3656292 h 3784177"/>
              <a:gd name="connsiteX102" fmla="*/ 72220 w 8037833"/>
              <a:gd name="connsiteY102" fmla="*/ 3645272 h 3784177"/>
              <a:gd name="connsiteX103" fmla="*/ 44395 w 8037833"/>
              <a:gd name="connsiteY103" fmla="*/ 3639455 h 3784177"/>
              <a:gd name="connsiteX104" fmla="*/ 1962 w 8037833"/>
              <a:gd name="connsiteY104" fmla="*/ 3635948 h 3784177"/>
              <a:gd name="connsiteX105" fmla="*/ 0 w 8037833"/>
              <a:gd name="connsiteY105" fmla="*/ 3635261 h 3784177"/>
              <a:gd name="connsiteX106" fmla="*/ 0 w 8037833"/>
              <a:gd name="connsiteY106"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133816 w 8037833"/>
              <a:gd name="connsiteY48" fmla="*/ 3690565 h 3784177"/>
              <a:gd name="connsiteX49" fmla="*/ 4071732 w 8037833"/>
              <a:gd name="connsiteY49" fmla="*/ 3732513 h 3784177"/>
              <a:gd name="connsiteX50" fmla="*/ 4045924 w 8037833"/>
              <a:gd name="connsiteY50" fmla="*/ 3739404 h 3784177"/>
              <a:gd name="connsiteX51" fmla="*/ 4032171 w 8037833"/>
              <a:gd name="connsiteY51" fmla="*/ 3745523 h 3784177"/>
              <a:gd name="connsiteX52" fmla="*/ 4011556 w 8037833"/>
              <a:gd name="connsiteY52" fmla="*/ 3729673 h 3784177"/>
              <a:gd name="connsiteX53" fmla="*/ 3985774 w 8037833"/>
              <a:gd name="connsiteY53" fmla="*/ 3736547 h 3784177"/>
              <a:gd name="connsiteX54" fmla="*/ 3979769 w 8037833"/>
              <a:gd name="connsiteY54" fmla="*/ 3738769 h 3784177"/>
              <a:gd name="connsiteX55" fmla="*/ 3950014 w 8037833"/>
              <a:gd name="connsiteY55" fmla="*/ 3726942 h 3784177"/>
              <a:gd name="connsiteX56" fmla="*/ 3934671 w 8037833"/>
              <a:gd name="connsiteY56" fmla="*/ 3723339 h 3784177"/>
              <a:gd name="connsiteX57" fmla="*/ 3930274 w 8037833"/>
              <a:gd name="connsiteY57" fmla="*/ 3717148 h 3784177"/>
              <a:gd name="connsiteX58" fmla="*/ 3907660 w 8037833"/>
              <a:gd name="connsiteY58" fmla="*/ 3714456 h 3784177"/>
              <a:gd name="connsiteX59" fmla="*/ 3905087 w 8037833"/>
              <a:gd name="connsiteY59" fmla="*/ 3716098 h 3784177"/>
              <a:gd name="connsiteX60" fmla="*/ 3886347 w 8037833"/>
              <a:gd name="connsiteY60" fmla="*/ 3706620 h 3784177"/>
              <a:gd name="connsiteX61" fmla="*/ 3870533 w 8037833"/>
              <a:gd name="connsiteY61" fmla="*/ 3689905 h 3784177"/>
              <a:gd name="connsiteX62" fmla="*/ 3678563 w 8037833"/>
              <a:gd name="connsiteY62" fmla="*/ 3694486 h 3784177"/>
              <a:gd name="connsiteX63" fmla="*/ 3524121 w 8037833"/>
              <a:gd name="connsiteY63" fmla="*/ 3642736 h 3784177"/>
              <a:gd name="connsiteX64" fmla="*/ 3373519 w 8037833"/>
              <a:gd name="connsiteY64" fmla="*/ 3665785 h 3784177"/>
              <a:gd name="connsiteX65" fmla="*/ 3114267 w 8037833"/>
              <a:gd name="connsiteY65" fmla="*/ 3638983 h 3784177"/>
              <a:gd name="connsiteX66" fmla="*/ 2989722 w 8037833"/>
              <a:gd name="connsiteY66" fmla="*/ 3623230 h 3784177"/>
              <a:gd name="connsiteX67" fmla="*/ 2965734 w 8037833"/>
              <a:gd name="connsiteY67" fmla="*/ 3635676 h 3784177"/>
              <a:gd name="connsiteX68" fmla="*/ 2961603 w 8037833"/>
              <a:gd name="connsiteY68" fmla="*/ 3638221 h 3784177"/>
              <a:gd name="connsiteX69" fmla="*/ 2944959 w 8037833"/>
              <a:gd name="connsiteY69" fmla="*/ 3639723 h 3784177"/>
              <a:gd name="connsiteX70" fmla="*/ 2940402 w 8037833"/>
              <a:gd name="connsiteY70" fmla="*/ 3651000 h 3784177"/>
              <a:gd name="connsiteX71" fmla="*/ 2884777 w 8037833"/>
              <a:gd name="connsiteY71" fmla="*/ 3660775 h 3784177"/>
              <a:gd name="connsiteX72" fmla="*/ 2739034 w 8037833"/>
              <a:gd name="connsiteY72" fmla="*/ 3647396 h 3784177"/>
              <a:gd name="connsiteX73" fmla="*/ 2651827 w 8037833"/>
              <a:gd name="connsiteY73" fmla="*/ 3646306 h 3784177"/>
              <a:gd name="connsiteX74" fmla="*/ 2618680 w 8037833"/>
              <a:gd name="connsiteY74" fmla="*/ 3656755 h 3784177"/>
              <a:gd name="connsiteX75" fmla="*/ 2572404 w 8037833"/>
              <a:gd name="connsiteY75" fmla="*/ 3664043 h 3784177"/>
              <a:gd name="connsiteX76" fmla="*/ 2423704 w 8037833"/>
              <a:gd name="connsiteY76" fmla="*/ 3658079 h 3784177"/>
              <a:gd name="connsiteX77" fmla="*/ 2301172 w 8037833"/>
              <a:gd name="connsiteY77" fmla="*/ 3663053 h 3784177"/>
              <a:gd name="connsiteX78" fmla="*/ 2238966 w 8037833"/>
              <a:gd name="connsiteY78" fmla="*/ 3668777 h 3784177"/>
              <a:gd name="connsiteX79" fmla="*/ 2082844 w 8037833"/>
              <a:gd name="connsiteY79" fmla="*/ 3631994 h 3784177"/>
              <a:gd name="connsiteX80" fmla="*/ 1938480 w 8037833"/>
              <a:gd name="connsiteY80" fmla="*/ 3601439 h 3784177"/>
              <a:gd name="connsiteX81" fmla="*/ 1900166 w 8037833"/>
              <a:gd name="connsiteY81" fmla="*/ 3609358 h 3784177"/>
              <a:gd name="connsiteX82" fmla="*/ 1787830 w 8037833"/>
              <a:gd name="connsiteY82" fmla="*/ 3633173 h 3784177"/>
              <a:gd name="connsiteX83" fmla="*/ 1734224 w 8037833"/>
              <a:gd name="connsiteY83" fmla="*/ 3655593 h 3784177"/>
              <a:gd name="connsiteX84" fmla="*/ 1664576 w 8037833"/>
              <a:gd name="connsiteY84" fmla="*/ 3638572 h 3784177"/>
              <a:gd name="connsiteX85" fmla="*/ 1577459 w 8037833"/>
              <a:gd name="connsiteY85" fmla="*/ 3658824 h 3784177"/>
              <a:gd name="connsiteX86" fmla="*/ 1527269 w 8037833"/>
              <a:gd name="connsiteY86" fmla="*/ 3663088 h 3784177"/>
              <a:gd name="connsiteX87" fmla="*/ 1390118 w 8037833"/>
              <a:gd name="connsiteY87" fmla="*/ 3682789 h 3784177"/>
              <a:gd name="connsiteX88" fmla="*/ 1252698 w 8037833"/>
              <a:gd name="connsiteY88" fmla="*/ 3708662 h 3784177"/>
              <a:gd name="connsiteX89" fmla="*/ 1171039 w 8037833"/>
              <a:gd name="connsiteY89" fmla="*/ 3758642 h 3784177"/>
              <a:gd name="connsiteX90" fmla="*/ 1058106 w 8037833"/>
              <a:gd name="connsiteY90" fmla="*/ 3776166 h 3784177"/>
              <a:gd name="connsiteX91" fmla="*/ 1039167 w 8037833"/>
              <a:gd name="connsiteY91" fmla="*/ 3784177 h 3784177"/>
              <a:gd name="connsiteX92" fmla="*/ 989223 w 8037833"/>
              <a:gd name="connsiteY92" fmla="*/ 3770303 h 3784177"/>
              <a:gd name="connsiteX93" fmla="*/ 907906 w 8037833"/>
              <a:gd name="connsiteY93" fmla="*/ 3757678 h 3784177"/>
              <a:gd name="connsiteX94" fmla="*/ 825226 w 8037833"/>
              <a:gd name="connsiteY94" fmla="*/ 3726369 h 3784177"/>
              <a:gd name="connsiteX95" fmla="*/ 722264 w 8037833"/>
              <a:gd name="connsiteY95" fmla="*/ 3747612 h 3784177"/>
              <a:gd name="connsiteX96" fmla="*/ 659460 w 8037833"/>
              <a:gd name="connsiteY96" fmla="*/ 3740429 h 3784177"/>
              <a:gd name="connsiteX97" fmla="*/ 556552 w 8037833"/>
              <a:gd name="connsiteY97" fmla="*/ 3739124 h 3784177"/>
              <a:gd name="connsiteX98" fmla="*/ 385384 w 8037833"/>
              <a:gd name="connsiteY98" fmla="*/ 3726388 h 3784177"/>
              <a:gd name="connsiteX99" fmla="*/ 339711 w 8037833"/>
              <a:gd name="connsiteY99" fmla="*/ 3718242 h 3784177"/>
              <a:gd name="connsiteX100" fmla="*/ 222239 w 8037833"/>
              <a:gd name="connsiteY100" fmla="*/ 3672335 h 3784177"/>
              <a:gd name="connsiteX101" fmla="*/ 163578 w 8037833"/>
              <a:gd name="connsiteY101" fmla="*/ 3656292 h 3784177"/>
              <a:gd name="connsiteX102" fmla="*/ 72220 w 8037833"/>
              <a:gd name="connsiteY102" fmla="*/ 3645272 h 3784177"/>
              <a:gd name="connsiteX103" fmla="*/ 44395 w 8037833"/>
              <a:gd name="connsiteY103" fmla="*/ 3639455 h 3784177"/>
              <a:gd name="connsiteX104" fmla="*/ 1962 w 8037833"/>
              <a:gd name="connsiteY104" fmla="*/ 3635948 h 3784177"/>
              <a:gd name="connsiteX105" fmla="*/ 0 w 8037833"/>
              <a:gd name="connsiteY105" fmla="*/ 3635261 h 3784177"/>
              <a:gd name="connsiteX106" fmla="*/ 0 w 8037833"/>
              <a:gd name="connsiteY106"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133816 w 8037833"/>
              <a:gd name="connsiteY48" fmla="*/ 3690565 h 3784177"/>
              <a:gd name="connsiteX49" fmla="*/ 4071732 w 8037833"/>
              <a:gd name="connsiteY49" fmla="*/ 3732513 h 3784177"/>
              <a:gd name="connsiteX50" fmla="*/ 4045924 w 8037833"/>
              <a:gd name="connsiteY50" fmla="*/ 3739404 h 3784177"/>
              <a:gd name="connsiteX51" fmla="*/ 4032171 w 8037833"/>
              <a:gd name="connsiteY51" fmla="*/ 3745523 h 3784177"/>
              <a:gd name="connsiteX52" fmla="*/ 4011556 w 8037833"/>
              <a:gd name="connsiteY52" fmla="*/ 3729673 h 3784177"/>
              <a:gd name="connsiteX53" fmla="*/ 3985774 w 8037833"/>
              <a:gd name="connsiteY53" fmla="*/ 3736547 h 3784177"/>
              <a:gd name="connsiteX54" fmla="*/ 3979769 w 8037833"/>
              <a:gd name="connsiteY54" fmla="*/ 3738769 h 3784177"/>
              <a:gd name="connsiteX55" fmla="*/ 3950014 w 8037833"/>
              <a:gd name="connsiteY55" fmla="*/ 3726942 h 3784177"/>
              <a:gd name="connsiteX56" fmla="*/ 3934671 w 8037833"/>
              <a:gd name="connsiteY56" fmla="*/ 3723339 h 3784177"/>
              <a:gd name="connsiteX57" fmla="*/ 3930274 w 8037833"/>
              <a:gd name="connsiteY57" fmla="*/ 3717148 h 3784177"/>
              <a:gd name="connsiteX58" fmla="*/ 3907660 w 8037833"/>
              <a:gd name="connsiteY58" fmla="*/ 3714456 h 3784177"/>
              <a:gd name="connsiteX59" fmla="*/ 3905087 w 8037833"/>
              <a:gd name="connsiteY59" fmla="*/ 3716098 h 3784177"/>
              <a:gd name="connsiteX60" fmla="*/ 3886347 w 8037833"/>
              <a:gd name="connsiteY60" fmla="*/ 3706620 h 3784177"/>
              <a:gd name="connsiteX61" fmla="*/ 3870533 w 8037833"/>
              <a:gd name="connsiteY61" fmla="*/ 3689905 h 3784177"/>
              <a:gd name="connsiteX62" fmla="*/ 3678563 w 8037833"/>
              <a:gd name="connsiteY62" fmla="*/ 3694486 h 3784177"/>
              <a:gd name="connsiteX63" fmla="*/ 3524121 w 8037833"/>
              <a:gd name="connsiteY63" fmla="*/ 3642736 h 3784177"/>
              <a:gd name="connsiteX64" fmla="*/ 3373519 w 8037833"/>
              <a:gd name="connsiteY64" fmla="*/ 3665785 h 3784177"/>
              <a:gd name="connsiteX65" fmla="*/ 3114267 w 8037833"/>
              <a:gd name="connsiteY65" fmla="*/ 3638983 h 3784177"/>
              <a:gd name="connsiteX66" fmla="*/ 2989722 w 8037833"/>
              <a:gd name="connsiteY66" fmla="*/ 3623230 h 3784177"/>
              <a:gd name="connsiteX67" fmla="*/ 2965734 w 8037833"/>
              <a:gd name="connsiteY67" fmla="*/ 3635676 h 3784177"/>
              <a:gd name="connsiteX68" fmla="*/ 2961603 w 8037833"/>
              <a:gd name="connsiteY68" fmla="*/ 3638221 h 3784177"/>
              <a:gd name="connsiteX69" fmla="*/ 2944959 w 8037833"/>
              <a:gd name="connsiteY69" fmla="*/ 3639723 h 3784177"/>
              <a:gd name="connsiteX70" fmla="*/ 2940402 w 8037833"/>
              <a:gd name="connsiteY70" fmla="*/ 3651000 h 3784177"/>
              <a:gd name="connsiteX71" fmla="*/ 2884777 w 8037833"/>
              <a:gd name="connsiteY71" fmla="*/ 3660775 h 3784177"/>
              <a:gd name="connsiteX72" fmla="*/ 2739034 w 8037833"/>
              <a:gd name="connsiteY72" fmla="*/ 3647396 h 3784177"/>
              <a:gd name="connsiteX73" fmla="*/ 2651827 w 8037833"/>
              <a:gd name="connsiteY73" fmla="*/ 3646306 h 3784177"/>
              <a:gd name="connsiteX74" fmla="*/ 2618680 w 8037833"/>
              <a:gd name="connsiteY74" fmla="*/ 3656755 h 3784177"/>
              <a:gd name="connsiteX75" fmla="*/ 2572404 w 8037833"/>
              <a:gd name="connsiteY75" fmla="*/ 3664043 h 3784177"/>
              <a:gd name="connsiteX76" fmla="*/ 2423704 w 8037833"/>
              <a:gd name="connsiteY76" fmla="*/ 3658079 h 3784177"/>
              <a:gd name="connsiteX77" fmla="*/ 2301172 w 8037833"/>
              <a:gd name="connsiteY77" fmla="*/ 3663053 h 3784177"/>
              <a:gd name="connsiteX78" fmla="*/ 2238966 w 8037833"/>
              <a:gd name="connsiteY78" fmla="*/ 3668777 h 3784177"/>
              <a:gd name="connsiteX79" fmla="*/ 2082844 w 8037833"/>
              <a:gd name="connsiteY79" fmla="*/ 3645349 h 3784177"/>
              <a:gd name="connsiteX80" fmla="*/ 1938480 w 8037833"/>
              <a:gd name="connsiteY80" fmla="*/ 3601439 h 3784177"/>
              <a:gd name="connsiteX81" fmla="*/ 1900166 w 8037833"/>
              <a:gd name="connsiteY81" fmla="*/ 3609358 h 3784177"/>
              <a:gd name="connsiteX82" fmla="*/ 1787830 w 8037833"/>
              <a:gd name="connsiteY82" fmla="*/ 3633173 h 3784177"/>
              <a:gd name="connsiteX83" fmla="*/ 1734224 w 8037833"/>
              <a:gd name="connsiteY83" fmla="*/ 3655593 h 3784177"/>
              <a:gd name="connsiteX84" fmla="*/ 1664576 w 8037833"/>
              <a:gd name="connsiteY84" fmla="*/ 3638572 h 3784177"/>
              <a:gd name="connsiteX85" fmla="*/ 1577459 w 8037833"/>
              <a:gd name="connsiteY85" fmla="*/ 3658824 h 3784177"/>
              <a:gd name="connsiteX86" fmla="*/ 1527269 w 8037833"/>
              <a:gd name="connsiteY86" fmla="*/ 3663088 h 3784177"/>
              <a:gd name="connsiteX87" fmla="*/ 1390118 w 8037833"/>
              <a:gd name="connsiteY87" fmla="*/ 3682789 h 3784177"/>
              <a:gd name="connsiteX88" fmla="*/ 1252698 w 8037833"/>
              <a:gd name="connsiteY88" fmla="*/ 3708662 h 3784177"/>
              <a:gd name="connsiteX89" fmla="*/ 1171039 w 8037833"/>
              <a:gd name="connsiteY89" fmla="*/ 3758642 h 3784177"/>
              <a:gd name="connsiteX90" fmla="*/ 1058106 w 8037833"/>
              <a:gd name="connsiteY90" fmla="*/ 3776166 h 3784177"/>
              <a:gd name="connsiteX91" fmla="*/ 1039167 w 8037833"/>
              <a:gd name="connsiteY91" fmla="*/ 3784177 h 3784177"/>
              <a:gd name="connsiteX92" fmla="*/ 989223 w 8037833"/>
              <a:gd name="connsiteY92" fmla="*/ 3770303 h 3784177"/>
              <a:gd name="connsiteX93" fmla="*/ 907906 w 8037833"/>
              <a:gd name="connsiteY93" fmla="*/ 3757678 h 3784177"/>
              <a:gd name="connsiteX94" fmla="*/ 825226 w 8037833"/>
              <a:gd name="connsiteY94" fmla="*/ 3726369 h 3784177"/>
              <a:gd name="connsiteX95" fmla="*/ 722264 w 8037833"/>
              <a:gd name="connsiteY95" fmla="*/ 3747612 h 3784177"/>
              <a:gd name="connsiteX96" fmla="*/ 659460 w 8037833"/>
              <a:gd name="connsiteY96" fmla="*/ 3740429 h 3784177"/>
              <a:gd name="connsiteX97" fmla="*/ 556552 w 8037833"/>
              <a:gd name="connsiteY97" fmla="*/ 3739124 h 3784177"/>
              <a:gd name="connsiteX98" fmla="*/ 385384 w 8037833"/>
              <a:gd name="connsiteY98" fmla="*/ 3726388 h 3784177"/>
              <a:gd name="connsiteX99" fmla="*/ 339711 w 8037833"/>
              <a:gd name="connsiteY99" fmla="*/ 3718242 h 3784177"/>
              <a:gd name="connsiteX100" fmla="*/ 222239 w 8037833"/>
              <a:gd name="connsiteY100" fmla="*/ 3672335 h 3784177"/>
              <a:gd name="connsiteX101" fmla="*/ 163578 w 8037833"/>
              <a:gd name="connsiteY101" fmla="*/ 3656292 h 3784177"/>
              <a:gd name="connsiteX102" fmla="*/ 72220 w 8037833"/>
              <a:gd name="connsiteY102" fmla="*/ 3645272 h 3784177"/>
              <a:gd name="connsiteX103" fmla="*/ 44395 w 8037833"/>
              <a:gd name="connsiteY103" fmla="*/ 3639455 h 3784177"/>
              <a:gd name="connsiteX104" fmla="*/ 1962 w 8037833"/>
              <a:gd name="connsiteY104" fmla="*/ 3635948 h 3784177"/>
              <a:gd name="connsiteX105" fmla="*/ 0 w 8037833"/>
              <a:gd name="connsiteY105" fmla="*/ 3635261 h 3784177"/>
              <a:gd name="connsiteX106" fmla="*/ 0 w 8037833"/>
              <a:gd name="connsiteY106"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133816 w 8037833"/>
              <a:gd name="connsiteY48" fmla="*/ 3690565 h 3784177"/>
              <a:gd name="connsiteX49" fmla="*/ 4071732 w 8037833"/>
              <a:gd name="connsiteY49" fmla="*/ 3732513 h 3784177"/>
              <a:gd name="connsiteX50" fmla="*/ 4045924 w 8037833"/>
              <a:gd name="connsiteY50" fmla="*/ 3739404 h 3784177"/>
              <a:gd name="connsiteX51" fmla="*/ 4032171 w 8037833"/>
              <a:gd name="connsiteY51" fmla="*/ 3745523 h 3784177"/>
              <a:gd name="connsiteX52" fmla="*/ 4011556 w 8037833"/>
              <a:gd name="connsiteY52" fmla="*/ 3729673 h 3784177"/>
              <a:gd name="connsiteX53" fmla="*/ 3985774 w 8037833"/>
              <a:gd name="connsiteY53" fmla="*/ 3736547 h 3784177"/>
              <a:gd name="connsiteX54" fmla="*/ 3979769 w 8037833"/>
              <a:gd name="connsiteY54" fmla="*/ 3738769 h 3784177"/>
              <a:gd name="connsiteX55" fmla="*/ 3950014 w 8037833"/>
              <a:gd name="connsiteY55" fmla="*/ 3726942 h 3784177"/>
              <a:gd name="connsiteX56" fmla="*/ 3934671 w 8037833"/>
              <a:gd name="connsiteY56" fmla="*/ 3723339 h 3784177"/>
              <a:gd name="connsiteX57" fmla="*/ 3930274 w 8037833"/>
              <a:gd name="connsiteY57" fmla="*/ 3717148 h 3784177"/>
              <a:gd name="connsiteX58" fmla="*/ 3907660 w 8037833"/>
              <a:gd name="connsiteY58" fmla="*/ 3714456 h 3784177"/>
              <a:gd name="connsiteX59" fmla="*/ 3905087 w 8037833"/>
              <a:gd name="connsiteY59" fmla="*/ 3716098 h 3784177"/>
              <a:gd name="connsiteX60" fmla="*/ 3886347 w 8037833"/>
              <a:gd name="connsiteY60" fmla="*/ 3706620 h 3784177"/>
              <a:gd name="connsiteX61" fmla="*/ 3870533 w 8037833"/>
              <a:gd name="connsiteY61" fmla="*/ 3689905 h 3784177"/>
              <a:gd name="connsiteX62" fmla="*/ 3678563 w 8037833"/>
              <a:gd name="connsiteY62" fmla="*/ 3694486 h 3784177"/>
              <a:gd name="connsiteX63" fmla="*/ 3524121 w 8037833"/>
              <a:gd name="connsiteY63" fmla="*/ 3642736 h 3784177"/>
              <a:gd name="connsiteX64" fmla="*/ 3373519 w 8037833"/>
              <a:gd name="connsiteY64" fmla="*/ 3665785 h 3784177"/>
              <a:gd name="connsiteX65" fmla="*/ 3114267 w 8037833"/>
              <a:gd name="connsiteY65" fmla="*/ 3638983 h 3784177"/>
              <a:gd name="connsiteX66" fmla="*/ 2989722 w 8037833"/>
              <a:gd name="connsiteY66" fmla="*/ 3623230 h 3784177"/>
              <a:gd name="connsiteX67" fmla="*/ 2965734 w 8037833"/>
              <a:gd name="connsiteY67" fmla="*/ 3635676 h 3784177"/>
              <a:gd name="connsiteX68" fmla="*/ 2961603 w 8037833"/>
              <a:gd name="connsiteY68" fmla="*/ 3638221 h 3784177"/>
              <a:gd name="connsiteX69" fmla="*/ 2944959 w 8037833"/>
              <a:gd name="connsiteY69" fmla="*/ 3639723 h 3784177"/>
              <a:gd name="connsiteX70" fmla="*/ 2940402 w 8037833"/>
              <a:gd name="connsiteY70" fmla="*/ 3651000 h 3784177"/>
              <a:gd name="connsiteX71" fmla="*/ 2884777 w 8037833"/>
              <a:gd name="connsiteY71" fmla="*/ 3660775 h 3784177"/>
              <a:gd name="connsiteX72" fmla="*/ 2739034 w 8037833"/>
              <a:gd name="connsiteY72" fmla="*/ 3647396 h 3784177"/>
              <a:gd name="connsiteX73" fmla="*/ 2651827 w 8037833"/>
              <a:gd name="connsiteY73" fmla="*/ 3646306 h 3784177"/>
              <a:gd name="connsiteX74" fmla="*/ 2618680 w 8037833"/>
              <a:gd name="connsiteY74" fmla="*/ 3656755 h 3784177"/>
              <a:gd name="connsiteX75" fmla="*/ 2572404 w 8037833"/>
              <a:gd name="connsiteY75" fmla="*/ 3664043 h 3784177"/>
              <a:gd name="connsiteX76" fmla="*/ 2423704 w 8037833"/>
              <a:gd name="connsiteY76" fmla="*/ 3658079 h 3784177"/>
              <a:gd name="connsiteX77" fmla="*/ 2301172 w 8037833"/>
              <a:gd name="connsiteY77" fmla="*/ 3663053 h 3784177"/>
              <a:gd name="connsiteX78" fmla="*/ 2258745 w 8037833"/>
              <a:gd name="connsiteY78" fmla="*/ 3673229 h 3784177"/>
              <a:gd name="connsiteX79" fmla="*/ 2082844 w 8037833"/>
              <a:gd name="connsiteY79" fmla="*/ 3645349 h 3784177"/>
              <a:gd name="connsiteX80" fmla="*/ 1938480 w 8037833"/>
              <a:gd name="connsiteY80" fmla="*/ 3601439 h 3784177"/>
              <a:gd name="connsiteX81" fmla="*/ 1900166 w 8037833"/>
              <a:gd name="connsiteY81" fmla="*/ 3609358 h 3784177"/>
              <a:gd name="connsiteX82" fmla="*/ 1787830 w 8037833"/>
              <a:gd name="connsiteY82" fmla="*/ 3633173 h 3784177"/>
              <a:gd name="connsiteX83" fmla="*/ 1734224 w 8037833"/>
              <a:gd name="connsiteY83" fmla="*/ 3655593 h 3784177"/>
              <a:gd name="connsiteX84" fmla="*/ 1664576 w 8037833"/>
              <a:gd name="connsiteY84" fmla="*/ 3638572 h 3784177"/>
              <a:gd name="connsiteX85" fmla="*/ 1577459 w 8037833"/>
              <a:gd name="connsiteY85" fmla="*/ 3658824 h 3784177"/>
              <a:gd name="connsiteX86" fmla="*/ 1527269 w 8037833"/>
              <a:gd name="connsiteY86" fmla="*/ 3663088 h 3784177"/>
              <a:gd name="connsiteX87" fmla="*/ 1390118 w 8037833"/>
              <a:gd name="connsiteY87" fmla="*/ 3682789 h 3784177"/>
              <a:gd name="connsiteX88" fmla="*/ 1252698 w 8037833"/>
              <a:gd name="connsiteY88" fmla="*/ 3708662 h 3784177"/>
              <a:gd name="connsiteX89" fmla="*/ 1171039 w 8037833"/>
              <a:gd name="connsiteY89" fmla="*/ 3758642 h 3784177"/>
              <a:gd name="connsiteX90" fmla="*/ 1058106 w 8037833"/>
              <a:gd name="connsiteY90" fmla="*/ 3776166 h 3784177"/>
              <a:gd name="connsiteX91" fmla="*/ 1039167 w 8037833"/>
              <a:gd name="connsiteY91" fmla="*/ 3784177 h 3784177"/>
              <a:gd name="connsiteX92" fmla="*/ 989223 w 8037833"/>
              <a:gd name="connsiteY92" fmla="*/ 3770303 h 3784177"/>
              <a:gd name="connsiteX93" fmla="*/ 907906 w 8037833"/>
              <a:gd name="connsiteY93" fmla="*/ 3757678 h 3784177"/>
              <a:gd name="connsiteX94" fmla="*/ 825226 w 8037833"/>
              <a:gd name="connsiteY94" fmla="*/ 3726369 h 3784177"/>
              <a:gd name="connsiteX95" fmla="*/ 722264 w 8037833"/>
              <a:gd name="connsiteY95" fmla="*/ 3747612 h 3784177"/>
              <a:gd name="connsiteX96" fmla="*/ 659460 w 8037833"/>
              <a:gd name="connsiteY96" fmla="*/ 3740429 h 3784177"/>
              <a:gd name="connsiteX97" fmla="*/ 556552 w 8037833"/>
              <a:gd name="connsiteY97" fmla="*/ 3739124 h 3784177"/>
              <a:gd name="connsiteX98" fmla="*/ 385384 w 8037833"/>
              <a:gd name="connsiteY98" fmla="*/ 3726388 h 3784177"/>
              <a:gd name="connsiteX99" fmla="*/ 339711 w 8037833"/>
              <a:gd name="connsiteY99" fmla="*/ 3718242 h 3784177"/>
              <a:gd name="connsiteX100" fmla="*/ 222239 w 8037833"/>
              <a:gd name="connsiteY100" fmla="*/ 3672335 h 3784177"/>
              <a:gd name="connsiteX101" fmla="*/ 163578 w 8037833"/>
              <a:gd name="connsiteY101" fmla="*/ 3656292 h 3784177"/>
              <a:gd name="connsiteX102" fmla="*/ 72220 w 8037833"/>
              <a:gd name="connsiteY102" fmla="*/ 3645272 h 3784177"/>
              <a:gd name="connsiteX103" fmla="*/ 44395 w 8037833"/>
              <a:gd name="connsiteY103" fmla="*/ 3639455 h 3784177"/>
              <a:gd name="connsiteX104" fmla="*/ 1962 w 8037833"/>
              <a:gd name="connsiteY104" fmla="*/ 3635948 h 3784177"/>
              <a:gd name="connsiteX105" fmla="*/ 0 w 8037833"/>
              <a:gd name="connsiteY105" fmla="*/ 3635261 h 3784177"/>
              <a:gd name="connsiteX106" fmla="*/ 0 w 8037833"/>
              <a:gd name="connsiteY106"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133816 w 8037833"/>
              <a:gd name="connsiteY48" fmla="*/ 3690565 h 3784177"/>
              <a:gd name="connsiteX49" fmla="*/ 4071732 w 8037833"/>
              <a:gd name="connsiteY49" fmla="*/ 3732513 h 3784177"/>
              <a:gd name="connsiteX50" fmla="*/ 4045924 w 8037833"/>
              <a:gd name="connsiteY50" fmla="*/ 3739404 h 3784177"/>
              <a:gd name="connsiteX51" fmla="*/ 4032171 w 8037833"/>
              <a:gd name="connsiteY51" fmla="*/ 3745523 h 3784177"/>
              <a:gd name="connsiteX52" fmla="*/ 4011556 w 8037833"/>
              <a:gd name="connsiteY52" fmla="*/ 3729673 h 3784177"/>
              <a:gd name="connsiteX53" fmla="*/ 3985774 w 8037833"/>
              <a:gd name="connsiteY53" fmla="*/ 3736547 h 3784177"/>
              <a:gd name="connsiteX54" fmla="*/ 3979769 w 8037833"/>
              <a:gd name="connsiteY54" fmla="*/ 3738769 h 3784177"/>
              <a:gd name="connsiteX55" fmla="*/ 3950014 w 8037833"/>
              <a:gd name="connsiteY55" fmla="*/ 3726942 h 3784177"/>
              <a:gd name="connsiteX56" fmla="*/ 3934671 w 8037833"/>
              <a:gd name="connsiteY56" fmla="*/ 3723339 h 3784177"/>
              <a:gd name="connsiteX57" fmla="*/ 3930274 w 8037833"/>
              <a:gd name="connsiteY57" fmla="*/ 3717148 h 3784177"/>
              <a:gd name="connsiteX58" fmla="*/ 3907660 w 8037833"/>
              <a:gd name="connsiteY58" fmla="*/ 3714456 h 3784177"/>
              <a:gd name="connsiteX59" fmla="*/ 3905087 w 8037833"/>
              <a:gd name="connsiteY59" fmla="*/ 3716098 h 3784177"/>
              <a:gd name="connsiteX60" fmla="*/ 3886347 w 8037833"/>
              <a:gd name="connsiteY60" fmla="*/ 3706620 h 3784177"/>
              <a:gd name="connsiteX61" fmla="*/ 3870533 w 8037833"/>
              <a:gd name="connsiteY61" fmla="*/ 3689905 h 3784177"/>
              <a:gd name="connsiteX62" fmla="*/ 3678563 w 8037833"/>
              <a:gd name="connsiteY62" fmla="*/ 3694486 h 3784177"/>
              <a:gd name="connsiteX63" fmla="*/ 3524121 w 8037833"/>
              <a:gd name="connsiteY63" fmla="*/ 3642736 h 3784177"/>
              <a:gd name="connsiteX64" fmla="*/ 3373519 w 8037833"/>
              <a:gd name="connsiteY64" fmla="*/ 3665785 h 3784177"/>
              <a:gd name="connsiteX65" fmla="*/ 3114267 w 8037833"/>
              <a:gd name="connsiteY65" fmla="*/ 3638983 h 3784177"/>
              <a:gd name="connsiteX66" fmla="*/ 2989722 w 8037833"/>
              <a:gd name="connsiteY66" fmla="*/ 3623230 h 3784177"/>
              <a:gd name="connsiteX67" fmla="*/ 2965734 w 8037833"/>
              <a:gd name="connsiteY67" fmla="*/ 3635676 h 3784177"/>
              <a:gd name="connsiteX68" fmla="*/ 2961603 w 8037833"/>
              <a:gd name="connsiteY68" fmla="*/ 3638221 h 3784177"/>
              <a:gd name="connsiteX69" fmla="*/ 2944959 w 8037833"/>
              <a:gd name="connsiteY69" fmla="*/ 3639723 h 3784177"/>
              <a:gd name="connsiteX70" fmla="*/ 2940402 w 8037833"/>
              <a:gd name="connsiteY70" fmla="*/ 3651000 h 3784177"/>
              <a:gd name="connsiteX71" fmla="*/ 2884777 w 8037833"/>
              <a:gd name="connsiteY71" fmla="*/ 3660775 h 3784177"/>
              <a:gd name="connsiteX72" fmla="*/ 2739034 w 8037833"/>
              <a:gd name="connsiteY72" fmla="*/ 3647396 h 3784177"/>
              <a:gd name="connsiteX73" fmla="*/ 2651827 w 8037833"/>
              <a:gd name="connsiteY73" fmla="*/ 3646306 h 3784177"/>
              <a:gd name="connsiteX74" fmla="*/ 2618680 w 8037833"/>
              <a:gd name="connsiteY74" fmla="*/ 3656755 h 3784177"/>
              <a:gd name="connsiteX75" fmla="*/ 2572404 w 8037833"/>
              <a:gd name="connsiteY75" fmla="*/ 3664043 h 3784177"/>
              <a:gd name="connsiteX76" fmla="*/ 2423704 w 8037833"/>
              <a:gd name="connsiteY76" fmla="*/ 3658079 h 3784177"/>
              <a:gd name="connsiteX77" fmla="*/ 2301172 w 8037833"/>
              <a:gd name="connsiteY77" fmla="*/ 3663053 h 3784177"/>
              <a:gd name="connsiteX78" fmla="*/ 2258745 w 8037833"/>
              <a:gd name="connsiteY78" fmla="*/ 3673229 h 3784177"/>
              <a:gd name="connsiteX79" fmla="*/ 2082844 w 8037833"/>
              <a:gd name="connsiteY79" fmla="*/ 3645349 h 3784177"/>
              <a:gd name="connsiteX80" fmla="*/ 1938480 w 8037833"/>
              <a:gd name="connsiteY80" fmla="*/ 3601439 h 3784177"/>
              <a:gd name="connsiteX81" fmla="*/ 1900166 w 8037833"/>
              <a:gd name="connsiteY81" fmla="*/ 3609358 h 3784177"/>
              <a:gd name="connsiteX82" fmla="*/ 1787830 w 8037833"/>
              <a:gd name="connsiteY82" fmla="*/ 3633173 h 3784177"/>
              <a:gd name="connsiteX83" fmla="*/ 1734224 w 8037833"/>
              <a:gd name="connsiteY83" fmla="*/ 3655593 h 3784177"/>
              <a:gd name="connsiteX84" fmla="*/ 1664576 w 8037833"/>
              <a:gd name="connsiteY84" fmla="*/ 3638572 h 3784177"/>
              <a:gd name="connsiteX85" fmla="*/ 1577459 w 8037833"/>
              <a:gd name="connsiteY85" fmla="*/ 3658824 h 3784177"/>
              <a:gd name="connsiteX86" fmla="*/ 1527269 w 8037833"/>
              <a:gd name="connsiteY86" fmla="*/ 3663088 h 3784177"/>
              <a:gd name="connsiteX87" fmla="*/ 1390118 w 8037833"/>
              <a:gd name="connsiteY87" fmla="*/ 3682789 h 3784177"/>
              <a:gd name="connsiteX88" fmla="*/ 1252698 w 8037833"/>
              <a:gd name="connsiteY88" fmla="*/ 3708662 h 3784177"/>
              <a:gd name="connsiteX89" fmla="*/ 1206642 w 8037833"/>
              <a:gd name="connsiteY89" fmla="*/ 3736384 h 3784177"/>
              <a:gd name="connsiteX90" fmla="*/ 1058106 w 8037833"/>
              <a:gd name="connsiteY90" fmla="*/ 3776166 h 3784177"/>
              <a:gd name="connsiteX91" fmla="*/ 1039167 w 8037833"/>
              <a:gd name="connsiteY91" fmla="*/ 3784177 h 3784177"/>
              <a:gd name="connsiteX92" fmla="*/ 989223 w 8037833"/>
              <a:gd name="connsiteY92" fmla="*/ 3770303 h 3784177"/>
              <a:gd name="connsiteX93" fmla="*/ 907906 w 8037833"/>
              <a:gd name="connsiteY93" fmla="*/ 3757678 h 3784177"/>
              <a:gd name="connsiteX94" fmla="*/ 825226 w 8037833"/>
              <a:gd name="connsiteY94" fmla="*/ 3726369 h 3784177"/>
              <a:gd name="connsiteX95" fmla="*/ 722264 w 8037833"/>
              <a:gd name="connsiteY95" fmla="*/ 3747612 h 3784177"/>
              <a:gd name="connsiteX96" fmla="*/ 659460 w 8037833"/>
              <a:gd name="connsiteY96" fmla="*/ 3740429 h 3784177"/>
              <a:gd name="connsiteX97" fmla="*/ 556552 w 8037833"/>
              <a:gd name="connsiteY97" fmla="*/ 3739124 h 3784177"/>
              <a:gd name="connsiteX98" fmla="*/ 385384 w 8037833"/>
              <a:gd name="connsiteY98" fmla="*/ 3726388 h 3784177"/>
              <a:gd name="connsiteX99" fmla="*/ 339711 w 8037833"/>
              <a:gd name="connsiteY99" fmla="*/ 3718242 h 3784177"/>
              <a:gd name="connsiteX100" fmla="*/ 222239 w 8037833"/>
              <a:gd name="connsiteY100" fmla="*/ 3672335 h 3784177"/>
              <a:gd name="connsiteX101" fmla="*/ 163578 w 8037833"/>
              <a:gd name="connsiteY101" fmla="*/ 3656292 h 3784177"/>
              <a:gd name="connsiteX102" fmla="*/ 72220 w 8037833"/>
              <a:gd name="connsiteY102" fmla="*/ 3645272 h 3784177"/>
              <a:gd name="connsiteX103" fmla="*/ 44395 w 8037833"/>
              <a:gd name="connsiteY103" fmla="*/ 3639455 h 3784177"/>
              <a:gd name="connsiteX104" fmla="*/ 1962 w 8037833"/>
              <a:gd name="connsiteY104" fmla="*/ 3635948 h 3784177"/>
              <a:gd name="connsiteX105" fmla="*/ 0 w 8037833"/>
              <a:gd name="connsiteY105" fmla="*/ 3635261 h 3784177"/>
              <a:gd name="connsiteX106" fmla="*/ 0 w 8037833"/>
              <a:gd name="connsiteY106"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133816 w 8037833"/>
              <a:gd name="connsiteY48" fmla="*/ 3690565 h 3784177"/>
              <a:gd name="connsiteX49" fmla="*/ 4071732 w 8037833"/>
              <a:gd name="connsiteY49" fmla="*/ 3732513 h 3784177"/>
              <a:gd name="connsiteX50" fmla="*/ 4045924 w 8037833"/>
              <a:gd name="connsiteY50" fmla="*/ 3739404 h 3784177"/>
              <a:gd name="connsiteX51" fmla="*/ 4032171 w 8037833"/>
              <a:gd name="connsiteY51" fmla="*/ 3745523 h 3784177"/>
              <a:gd name="connsiteX52" fmla="*/ 4011556 w 8037833"/>
              <a:gd name="connsiteY52" fmla="*/ 3729673 h 3784177"/>
              <a:gd name="connsiteX53" fmla="*/ 3985774 w 8037833"/>
              <a:gd name="connsiteY53" fmla="*/ 3736547 h 3784177"/>
              <a:gd name="connsiteX54" fmla="*/ 3979769 w 8037833"/>
              <a:gd name="connsiteY54" fmla="*/ 3738769 h 3784177"/>
              <a:gd name="connsiteX55" fmla="*/ 3950014 w 8037833"/>
              <a:gd name="connsiteY55" fmla="*/ 3726942 h 3784177"/>
              <a:gd name="connsiteX56" fmla="*/ 3934671 w 8037833"/>
              <a:gd name="connsiteY56" fmla="*/ 3723339 h 3784177"/>
              <a:gd name="connsiteX57" fmla="*/ 3930274 w 8037833"/>
              <a:gd name="connsiteY57" fmla="*/ 3717148 h 3784177"/>
              <a:gd name="connsiteX58" fmla="*/ 3907660 w 8037833"/>
              <a:gd name="connsiteY58" fmla="*/ 3714456 h 3784177"/>
              <a:gd name="connsiteX59" fmla="*/ 3905087 w 8037833"/>
              <a:gd name="connsiteY59" fmla="*/ 3716098 h 3784177"/>
              <a:gd name="connsiteX60" fmla="*/ 3886347 w 8037833"/>
              <a:gd name="connsiteY60" fmla="*/ 3706620 h 3784177"/>
              <a:gd name="connsiteX61" fmla="*/ 3870533 w 8037833"/>
              <a:gd name="connsiteY61" fmla="*/ 3689905 h 3784177"/>
              <a:gd name="connsiteX62" fmla="*/ 3678563 w 8037833"/>
              <a:gd name="connsiteY62" fmla="*/ 3694486 h 3784177"/>
              <a:gd name="connsiteX63" fmla="*/ 3524121 w 8037833"/>
              <a:gd name="connsiteY63" fmla="*/ 3642736 h 3784177"/>
              <a:gd name="connsiteX64" fmla="*/ 3373519 w 8037833"/>
              <a:gd name="connsiteY64" fmla="*/ 3665785 h 3784177"/>
              <a:gd name="connsiteX65" fmla="*/ 3114267 w 8037833"/>
              <a:gd name="connsiteY65" fmla="*/ 3638983 h 3784177"/>
              <a:gd name="connsiteX66" fmla="*/ 2989722 w 8037833"/>
              <a:gd name="connsiteY66" fmla="*/ 3623230 h 3784177"/>
              <a:gd name="connsiteX67" fmla="*/ 2965734 w 8037833"/>
              <a:gd name="connsiteY67" fmla="*/ 3635676 h 3784177"/>
              <a:gd name="connsiteX68" fmla="*/ 2961603 w 8037833"/>
              <a:gd name="connsiteY68" fmla="*/ 3638221 h 3784177"/>
              <a:gd name="connsiteX69" fmla="*/ 2944959 w 8037833"/>
              <a:gd name="connsiteY69" fmla="*/ 3639723 h 3784177"/>
              <a:gd name="connsiteX70" fmla="*/ 2940402 w 8037833"/>
              <a:gd name="connsiteY70" fmla="*/ 3651000 h 3784177"/>
              <a:gd name="connsiteX71" fmla="*/ 2884777 w 8037833"/>
              <a:gd name="connsiteY71" fmla="*/ 3660775 h 3784177"/>
              <a:gd name="connsiteX72" fmla="*/ 2739034 w 8037833"/>
              <a:gd name="connsiteY72" fmla="*/ 3647396 h 3784177"/>
              <a:gd name="connsiteX73" fmla="*/ 2651827 w 8037833"/>
              <a:gd name="connsiteY73" fmla="*/ 3646306 h 3784177"/>
              <a:gd name="connsiteX74" fmla="*/ 2618680 w 8037833"/>
              <a:gd name="connsiteY74" fmla="*/ 3656755 h 3784177"/>
              <a:gd name="connsiteX75" fmla="*/ 2572404 w 8037833"/>
              <a:gd name="connsiteY75" fmla="*/ 3664043 h 3784177"/>
              <a:gd name="connsiteX76" fmla="*/ 2423704 w 8037833"/>
              <a:gd name="connsiteY76" fmla="*/ 3658079 h 3784177"/>
              <a:gd name="connsiteX77" fmla="*/ 2301172 w 8037833"/>
              <a:gd name="connsiteY77" fmla="*/ 3663053 h 3784177"/>
              <a:gd name="connsiteX78" fmla="*/ 2258745 w 8037833"/>
              <a:gd name="connsiteY78" fmla="*/ 3673229 h 3784177"/>
              <a:gd name="connsiteX79" fmla="*/ 2082844 w 8037833"/>
              <a:gd name="connsiteY79" fmla="*/ 3645349 h 3784177"/>
              <a:gd name="connsiteX80" fmla="*/ 1938480 w 8037833"/>
              <a:gd name="connsiteY80" fmla="*/ 3601439 h 3784177"/>
              <a:gd name="connsiteX81" fmla="*/ 1900166 w 8037833"/>
              <a:gd name="connsiteY81" fmla="*/ 3609358 h 3784177"/>
              <a:gd name="connsiteX82" fmla="*/ 1787830 w 8037833"/>
              <a:gd name="connsiteY82" fmla="*/ 3633173 h 3784177"/>
              <a:gd name="connsiteX83" fmla="*/ 1664576 w 8037833"/>
              <a:gd name="connsiteY83" fmla="*/ 3638572 h 3784177"/>
              <a:gd name="connsiteX84" fmla="*/ 1577459 w 8037833"/>
              <a:gd name="connsiteY84" fmla="*/ 3658824 h 3784177"/>
              <a:gd name="connsiteX85" fmla="*/ 1527269 w 8037833"/>
              <a:gd name="connsiteY85" fmla="*/ 3663088 h 3784177"/>
              <a:gd name="connsiteX86" fmla="*/ 1390118 w 8037833"/>
              <a:gd name="connsiteY86" fmla="*/ 3682789 h 3784177"/>
              <a:gd name="connsiteX87" fmla="*/ 1252698 w 8037833"/>
              <a:gd name="connsiteY87" fmla="*/ 3708662 h 3784177"/>
              <a:gd name="connsiteX88" fmla="*/ 1206642 w 8037833"/>
              <a:gd name="connsiteY88" fmla="*/ 3736384 h 3784177"/>
              <a:gd name="connsiteX89" fmla="*/ 1058106 w 8037833"/>
              <a:gd name="connsiteY89" fmla="*/ 3776166 h 3784177"/>
              <a:gd name="connsiteX90" fmla="*/ 1039167 w 8037833"/>
              <a:gd name="connsiteY90" fmla="*/ 3784177 h 3784177"/>
              <a:gd name="connsiteX91" fmla="*/ 989223 w 8037833"/>
              <a:gd name="connsiteY91" fmla="*/ 3770303 h 3784177"/>
              <a:gd name="connsiteX92" fmla="*/ 907906 w 8037833"/>
              <a:gd name="connsiteY92" fmla="*/ 3757678 h 3784177"/>
              <a:gd name="connsiteX93" fmla="*/ 825226 w 8037833"/>
              <a:gd name="connsiteY93" fmla="*/ 3726369 h 3784177"/>
              <a:gd name="connsiteX94" fmla="*/ 722264 w 8037833"/>
              <a:gd name="connsiteY94" fmla="*/ 3747612 h 3784177"/>
              <a:gd name="connsiteX95" fmla="*/ 659460 w 8037833"/>
              <a:gd name="connsiteY95" fmla="*/ 3740429 h 3784177"/>
              <a:gd name="connsiteX96" fmla="*/ 556552 w 8037833"/>
              <a:gd name="connsiteY96" fmla="*/ 3739124 h 3784177"/>
              <a:gd name="connsiteX97" fmla="*/ 385384 w 8037833"/>
              <a:gd name="connsiteY97" fmla="*/ 3726388 h 3784177"/>
              <a:gd name="connsiteX98" fmla="*/ 339711 w 8037833"/>
              <a:gd name="connsiteY98" fmla="*/ 3718242 h 3784177"/>
              <a:gd name="connsiteX99" fmla="*/ 222239 w 8037833"/>
              <a:gd name="connsiteY99" fmla="*/ 3672335 h 3784177"/>
              <a:gd name="connsiteX100" fmla="*/ 163578 w 8037833"/>
              <a:gd name="connsiteY100" fmla="*/ 3656292 h 3784177"/>
              <a:gd name="connsiteX101" fmla="*/ 72220 w 8037833"/>
              <a:gd name="connsiteY101" fmla="*/ 3645272 h 3784177"/>
              <a:gd name="connsiteX102" fmla="*/ 44395 w 8037833"/>
              <a:gd name="connsiteY102" fmla="*/ 3639455 h 3784177"/>
              <a:gd name="connsiteX103" fmla="*/ 1962 w 8037833"/>
              <a:gd name="connsiteY103" fmla="*/ 3635948 h 3784177"/>
              <a:gd name="connsiteX104" fmla="*/ 0 w 8037833"/>
              <a:gd name="connsiteY104" fmla="*/ 3635261 h 3784177"/>
              <a:gd name="connsiteX105" fmla="*/ 0 w 8037833"/>
              <a:gd name="connsiteY105"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133816 w 8037833"/>
              <a:gd name="connsiteY48" fmla="*/ 3690565 h 3784177"/>
              <a:gd name="connsiteX49" fmla="*/ 4071732 w 8037833"/>
              <a:gd name="connsiteY49" fmla="*/ 3732513 h 3784177"/>
              <a:gd name="connsiteX50" fmla="*/ 4045924 w 8037833"/>
              <a:gd name="connsiteY50" fmla="*/ 3739404 h 3784177"/>
              <a:gd name="connsiteX51" fmla="*/ 4032171 w 8037833"/>
              <a:gd name="connsiteY51" fmla="*/ 3745523 h 3784177"/>
              <a:gd name="connsiteX52" fmla="*/ 4011556 w 8037833"/>
              <a:gd name="connsiteY52" fmla="*/ 3729673 h 3784177"/>
              <a:gd name="connsiteX53" fmla="*/ 3985774 w 8037833"/>
              <a:gd name="connsiteY53" fmla="*/ 3736547 h 3784177"/>
              <a:gd name="connsiteX54" fmla="*/ 3979769 w 8037833"/>
              <a:gd name="connsiteY54" fmla="*/ 3738769 h 3784177"/>
              <a:gd name="connsiteX55" fmla="*/ 3950014 w 8037833"/>
              <a:gd name="connsiteY55" fmla="*/ 3726942 h 3784177"/>
              <a:gd name="connsiteX56" fmla="*/ 3934671 w 8037833"/>
              <a:gd name="connsiteY56" fmla="*/ 3723339 h 3784177"/>
              <a:gd name="connsiteX57" fmla="*/ 3930274 w 8037833"/>
              <a:gd name="connsiteY57" fmla="*/ 3717148 h 3784177"/>
              <a:gd name="connsiteX58" fmla="*/ 3907660 w 8037833"/>
              <a:gd name="connsiteY58" fmla="*/ 3714456 h 3784177"/>
              <a:gd name="connsiteX59" fmla="*/ 3905087 w 8037833"/>
              <a:gd name="connsiteY59" fmla="*/ 3716098 h 3784177"/>
              <a:gd name="connsiteX60" fmla="*/ 3886347 w 8037833"/>
              <a:gd name="connsiteY60" fmla="*/ 3706620 h 3784177"/>
              <a:gd name="connsiteX61" fmla="*/ 3870533 w 8037833"/>
              <a:gd name="connsiteY61" fmla="*/ 3689905 h 3784177"/>
              <a:gd name="connsiteX62" fmla="*/ 3678563 w 8037833"/>
              <a:gd name="connsiteY62" fmla="*/ 3694486 h 3784177"/>
              <a:gd name="connsiteX63" fmla="*/ 3524121 w 8037833"/>
              <a:gd name="connsiteY63" fmla="*/ 3642736 h 3784177"/>
              <a:gd name="connsiteX64" fmla="*/ 3373519 w 8037833"/>
              <a:gd name="connsiteY64" fmla="*/ 3665785 h 3784177"/>
              <a:gd name="connsiteX65" fmla="*/ 3114267 w 8037833"/>
              <a:gd name="connsiteY65" fmla="*/ 3638983 h 3784177"/>
              <a:gd name="connsiteX66" fmla="*/ 2989722 w 8037833"/>
              <a:gd name="connsiteY66" fmla="*/ 3623230 h 3784177"/>
              <a:gd name="connsiteX67" fmla="*/ 2965734 w 8037833"/>
              <a:gd name="connsiteY67" fmla="*/ 3635676 h 3784177"/>
              <a:gd name="connsiteX68" fmla="*/ 2961603 w 8037833"/>
              <a:gd name="connsiteY68" fmla="*/ 3638221 h 3784177"/>
              <a:gd name="connsiteX69" fmla="*/ 2944959 w 8037833"/>
              <a:gd name="connsiteY69" fmla="*/ 3639723 h 3784177"/>
              <a:gd name="connsiteX70" fmla="*/ 2940402 w 8037833"/>
              <a:gd name="connsiteY70" fmla="*/ 3651000 h 3784177"/>
              <a:gd name="connsiteX71" fmla="*/ 2884777 w 8037833"/>
              <a:gd name="connsiteY71" fmla="*/ 3660775 h 3784177"/>
              <a:gd name="connsiteX72" fmla="*/ 2739034 w 8037833"/>
              <a:gd name="connsiteY72" fmla="*/ 3647396 h 3784177"/>
              <a:gd name="connsiteX73" fmla="*/ 2651827 w 8037833"/>
              <a:gd name="connsiteY73" fmla="*/ 3646306 h 3784177"/>
              <a:gd name="connsiteX74" fmla="*/ 2618680 w 8037833"/>
              <a:gd name="connsiteY74" fmla="*/ 3656755 h 3784177"/>
              <a:gd name="connsiteX75" fmla="*/ 2572404 w 8037833"/>
              <a:gd name="connsiteY75" fmla="*/ 3664043 h 3784177"/>
              <a:gd name="connsiteX76" fmla="*/ 2423704 w 8037833"/>
              <a:gd name="connsiteY76" fmla="*/ 3658079 h 3784177"/>
              <a:gd name="connsiteX77" fmla="*/ 2301172 w 8037833"/>
              <a:gd name="connsiteY77" fmla="*/ 3663053 h 3784177"/>
              <a:gd name="connsiteX78" fmla="*/ 2258745 w 8037833"/>
              <a:gd name="connsiteY78" fmla="*/ 3673229 h 3784177"/>
              <a:gd name="connsiteX79" fmla="*/ 2082844 w 8037833"/>
              <a:gd name="connsiteY79" fmla="*/ 3645349 h 3784177"/>
              <a:gd name="connsiteX80" fmla="*/ 1938480 w 8037833"/>
              <a:gd name="connsiteY80" fmla="*/ 3601439 h 3784177"/>
              <a:gd name="connsiteX81" fmla="*/ 1900166 w 8037833"/>
              <a:gd name="connsiteY81" fmla="*/ 3609358 h 3784177"/>
              <a:gd name="connsiteX82" fmla="*/ 1704758 w 8037833"/>
              <a:gd name="connsiteY82" fmla="*/ 3637625 h 3784177"/>
              <a:gd name="connsiteX83" fmla="*/ 1664576 w 8037833"/>
              <a:gd name="connsiteY83" fmla="*/ 3638572 h 3784177"/>
              <a:gd name="connsiteX84" fmla="*/ 1577459 w 8037833"/>
              <a:gd name="connsiteY84" fmla="*/ 3658824 h 3784177"/>
              <a:gd name="connsiteX85" fmla="*/ 1527269 w 8037833"/>
              <a:gd name="connsiteY85" fmla="*/ 3663088 h 3784177"/>
              <a:gd name="connsiteX86" fmla="*/ 1390118 w 8037833"/>
              <a:gd name="connsiteY86" fmla="*/ 3682789 h 3784177"/>
              <a:gd name="connsiteX87" fmla="*/ 1252698 w 8037833"/>
              <a:gd name="connsiteY87" fmla="*/ 3708662 h 3784177"/>
              <a:gd name="connsiteX88" fmla="*/ 1206642 w 8037833"/>
              <a:gd name="connsiteY88" fmla="*/ 3736384 h 3784177"/>
              <a:gd name="connsiteX89" fmla="*/ 1058106 w 8037833"/>
              <a:gd name="connsiteY89" fmla="*/ 3776166 h 3784177"/>
              <a:gd name="connsiteX90" fmla="*/ 1039167 w 8037833"/>
              <a:gd name="connsiteY90" fmla="*/ 3784177 h 3784177"/>
              <a:gd name="connsiteX91" fmla="*/ 989223 w 8037833"/>
              <a:gd name="connsiteY91" fmla="*/ 3770303 h 3784177"/>
              <a:gd name="connsiteX92" fmla="*/ 907906 w 8037833"/>
              <a:gd name="connsiteY92" fmla="*/ 3757678 h 3784177"/>
              <a:gd name="connsiteX93" fmla="*/ 825226 w 8037833"/>
              <a:gd name="connsiteY93" fmla="*/ 3726369 h 3784177"/>
              <a:gd name="connsiteX94" fmla="*/ 722264 w 8037833"/>
              <a:gd name="connsiteY94" fmla="*/ 3747612 h 3784177"/>
              <a:gd name="connsiteX95" fmla="*/ 659460 w 8037833"/>
              <a:gd name="connsiteY95" fmla="*/ 3740429 h 3784177"/>
              <a:gd name="connsiteX96" fmla="*/ 556552 w 8037833"/>
              <a:gd name="connsiteY96" fmla="*/ 3739124 h 3784177"/>
              <a:gd name="connsiteX97" fmla="*/ 385384 w 8037833"/>
              <a:gd name="connsiteY97" fmla="*/ 3726388 h 3784177"/>
              <a:gd name="connsiteX98" fmla="*/ 339711 w 8037833"/>
              <a:gd name="connsiteY98" fmla="*/ 3718242 h 3784177"/>
              <a:gd name="connsiteX99" fmla="*/ 222239 w 8037833"/>
              <a:gd name="connsiteY99" fmla="*/ 3672335 h 3784177"/>
              <a:gd name="connsiteX100" fmla="*/ 163578 w 8037833"/>
              <a:gd name="connsiteY100" fmla="*/ 3656292 h 3784177"/>
              <a:gd name="connsiteX101" fmla="*/ 72220 w 8037833"/>
              <a:gd name="connsiteY101" fmla="*/ 3645272 h 3784177"/>
              <a:gd name="connsiteX102" fmla="*/ 44395 w 8037833"/>
              <a:gd name="connsiteY102" fmla="*/ 3639455 h 3784177"/>
              <a:gd name="connsiteX103" fmla="*/ 1962 w 8037833"/>
              <a:gd name="connsiteY103" fmla="*/ 3635948 h 3784177"/>
              <a:gd name="connsiteX104" fmla="*/ 0 w 8037833"/>
              <a:gd name="connsiteY104" fmla="*/ 3635261 h 3784177"/>
              <a:gd name="connsiteX105" fmla="*/ 0 w 8037833"/>
              <a:gd name="connsiteY105" fmla="*/ 12763 h 378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8037833" h="3784177">
                <a:moveTo>
                  <a:pt x="0" y="12763"/>
                </a:moveTo>
                <a:lnTo>
                  <a:pt x="8037833" y="0"/>
                </a:lnTo>
                <a:lnTo>
                  <a:pt x="8037833" y="3123098"/>
                </a:lnTo>
                <a:lnTo>
                  <a:pt x="8034343" y="3122573"/>
                </a:lnTo>
                <a:cubicBezTo>
                  <a:pt x="7983474" y="3121603"/>
                  <a:pt x="7958686" y="3166517"/>
                  <a:pt x="7877229" y="3143819"/>
                </a:cubicBezTo>
                <a:cubicBezTo>
                  <a:pt x="7902982" y="3130590"/>
                  <a:pt x="7764195" y="3161981"/>
                  <a:pt x="7752740" y="3181149"/>
                </a:cubicBezTo>
                <a:cubicBezTo>
                  <a:pt x="7676202" y="3198058"/>
                  <a:pt x="7659123" y="3129063"/>
                  <a:pt x="7588760" y="3183782"/>
                </a:cubicBezTo>
                <a:cubicBezTo>
                  <a:pt x="7551891" y="3215463"/>
                  <a:pt x="7426365" y="3228579"/>
                  <a:pt x="7351256" y="3276296"/>
                </a:cubicBezTo>
                <a:cubicBezTo>
                  <a:pt x="7314255" y="3274736"/>
                  <a:pt x="7277479" y="3268807"/>
                  <a:pt x="7241630" y="3258619"/>
                </a:cubicBezTo>
                <a:cubicBezTo>
                  <a:pt x="7225774" y="3249278"/>
                  <a:pt x="7215938" y="3250389"/>
                  <a:pt x="7197338" y="3224751"/>
                </a:cubicBezTo>
                <a:cubicBezTo>
                  <a:pt x="7195955" y="3243380"/>
                  <a:pt x="7188542" y="3231477"/>
                  <a:pt x="7180777" y="3222826"/>
                </a:cubicBezTo>
                <a:cubicBezTo>
                  <a:pt x="7171770" y="3230955"/>
                  <a:pt x="7156637" y="3256184"/>
                  <a:pt x="7146896" y="3256975"/>
                </a:cubicBezTo>
                <a:cubicBezTo>
                  <a:pt x="7127629" y="3216232"/>
                  <a:pt x="7125488" y="3280164"/>
                  <a:pt x="7101771" y="3257015"/>
                </a:cubicBezTo>
                <a:cubicBezTo>
                  <a:pt x="7091351" y="3270846"/>
                  <a:pt x="7071846" y="3326895"/>
                  <a:pt x="7047844" y="3303791"/>
                </a:cubicBezTo>
                <a:cubicBezTo>
                  <a:pt x="6992848" y="3331112"/>
                  <a:pt x="6969266" y="3372516"/>
                  <a:pt x="6912506" y="3361478"/>
                </a:cubicBezTo>
                <a:cubicBezTo>
                  <a:pt x="6904521" y="3387853"/>
                  <a:pt x="6807293" y="3321424"/>
                  <a:pt x="6819463" y="3368624"/>
                </a:cubicBezTo>
                <a:cubicBezTo>
                  <a:pt x="6800520" y="3366318"/>
                  <a:pt x="6786640" y="3347534"/>
                  <a:pt x="6797198" y="3378256"/>
                </a:cubicBezTo>
                <a:lnTo>
                  <a:pt x="6687784" y="3376132"/>
                </a:lnTo>
                <a:cubicBezTo>
                  <a:pt x="6627134" y="3366894"/>
                  <a:pt x="6605084" y="3434017"/>
                  <a:pt x="6566539" y="3382500"/>
                </a:cubicBezTo>
                <a:cubicBezTo>
                  <a:pt x="6505539" y="3381128"/>
                  <a:pt x="6435204" y="3374346"/>
                  <a:pt x="6352283" y="3374762"/>
                </a:cubicBezTo>
                <a:cubicBezTo>
                  <a:pt x="6293888" y="3372097"/>
                  <a:pt x="6170788" y="3347568"/>
                  <a:pt x="6111718" y="3357536"/>
                </a:cubicBezTo>
                <a:cubicBezTo>
                  <a:pt x="6041005" y="3333697"/>
                  <a:pt x="6098061" y="3372084"/>
                  <a:pt x="6022263" y="3359057"/>
                </a:cubicBezTo>
                <a:cubicBezTo>
                  <a:pt x="5989123" y="3410585"/>
                  <a:pt x="5931322" y="3384912"/>
                  <a:pt x="5891274" y="3397681"/>
                </a:cubicBezTo>
                <a:cubicBezTo>
                  <a:pt x="5845239" y="3408862"/>
                  <a:pt x="5792317" y="3420977"/>
                  <a:pt x="5746050" y="3426142"/>
                </a:cubicBezTo>
                <a:cubicBezTo>
                  <a:pt x="5709404" y="3402923"/>
                  <a:pt x="5659139" y="3459917"/>
                  <a:pt x="5613670" y="3428671"/>
                </a:cubicBezTo>
                <a:cubicBezTo>
                  <a:pt x="5596941" y="3421144"/>
                  <a:pt x="5545141" y="3422095"/>
                  <a:pt x="5535334" y="3437044"/>
                </a:cubicBezTo>
                <a:cubicBezTo>
                  <a:pt x="5524532" y="3440286"/>
                  <a:pt x="5511933" y="3434991"/>
                  <a:pt x="5506940" y="3450999"/>
                </a:cubicBezTo>
                <a:cubicBezTo>
                  <a:pt x="5498692" y="3470265"/>
                  <a:pt x="5461008" y="3440518"/>
                  <a:pt x="5466372" y="3463245"/>
                </a:cubicBezTo>
                <a:cubicBezTo>
                  <a:pt x="5439614" y="3442862"/>
                  <a:pt x="5418331" y="3483220"/>
                  <a:pt x="5395833" y="3493194"/>
                </a:cubicBezTo>
                <a:cubicBezTo>
                  <a:pt x="5374758" y="3472971"/>
                  <a:pt x="5354436" y="3500114"/>
                  <a:pt x="5305325" y="3505200"/>
                </a:cubicBezTo>
                <a:cubicBezTo>
                  <a:pt x="5282149" y="3481812"/>
                  <a:pt x="5266154" y="3522676"/>
                  <a:pt x="5223043" y="3491664"/>
                </a:cubicBezTo>
                <a:cubicBezTo>
                  <a:pt x="5200154" y="3491478"/>
                  <a:pt x="5207329" y="3491346"/>
                  <a:pt x="5167992" y="3486279"/>
                </a:cubicBezTo>
                <a:cubicBezTo>
                  <a:pt x="5107971" y="3480838"/>
                  <a:pt x="5042315" y="3467667"/>
                  <a:pt x="4987020" y="3461263"/>
                </a:cubicBezTo>
                <a:cubicBezTo>
                  <a:pt x="4924981" y="3458977"/>
                  <a:pt x="4971120" y="3508066"/>
                  <a:pt x="4890003" y="3469874"/>
                </a:cubicBezTo>
                <a:cubicBezTo>
                  <a:pt x="4883619" y="3488080"/>
                  <a:pt x="4873972" y="3489465"/>
                  <a:pt x="4856654" y="3481880"/>
                </a:cubicBezTo>
                <a:cubicBezTo>
                  <a:pt x="4826649" y="3482096"/>
                  <a:pt x="4833746" y="3526606"/>
                  <a:pt x="4800711" y="3501441"/>
                </a:cubicBezTo>
                <a:cubicBezTo>
                  <a:pt x="4808694" y="3525119"/>
                  <a:pt x="4745093" y="3513953"/>
                  <a:pt x="4761569" y="3538103"/>
                </a:cubicBezTo>
                <a:cubicBezTo>
                  <a:pt x="4744478" y="3561060"/>
                  <a:pt x="4730992" y="3525632"/>
                  <a:pt x="4713734" y="3545724"/>
                </a:cubicBezTo>
                <a:cubicBezTo>
                  <a:pt x="4694993" y="3545439"/>
                  <a:pt x="4672479" y="3533026"/>
                  <a:pt x="4649120" y="3536392"/>
                </a:cubicBezTo>
                <a:cubicBezTo>
                  <a:pt x="4617081" y="3524764"/>
                  <a:pt x="4613909" y="3550370"/>
                  <a:pt x="4573578" y="3565923"/>
                </a:cubicBezTo>
                <a:cubicBezTo>
                  <a:pt x="4554559" y="3553131"/>
                  <a:pt x="4541305" y="3561025"/>
                  <a:pt x="4529117" y="3575592"/>
                </a:cubicBezTo>
                <a:cubicBezTo>
                  <a:pt x="4488096" y="3574977"/>
                  <a:pt x="4453361" y="3598310"/>
                  <a:pt x="4408641" y="3610000"/>
                </a:cubicBezTo>
                <a:cubicBezTo>
                  <a:pt x="4359520" y="3631497"/>
                  <a:pt x="4386585" y="3626629"/>
                  <a:pt x="4356402" y="3642792"/>
                </a:cubicBezTo>
                <a:lnTo>
                  <a:pt x="4270245" y="3665789"/>
                </a:lnTo>
                <a:lnTo>
                  <a:pt x="4208725" y="3678132"/>
                </a:lnTo>
                <a:lnTo>
                  <a:pt x="4191289" y="3702380"/>
                </a:lnTo>
                <a:lnTo>
                  <a:pt x="4191039" y="3702831"/>
                </a:lnTo>
                <a:lnTo>
                  <a:pt x="4181340" y="3701729"/>
                </a:lnTo>
                <a:cubicBezTo>
                  <a:pt x="4164960" y="3698824"/>
                  <a:pt x="4149012" y="3695007"/>
                  <a:pt x="4133816" y="3690565"/>
                </a:cubicBezTo>
                <a:cubicBezTo>
                  <a:pt x="4121337" y="3715793"/>
                  <a:pt x="4065005" y="3684188"/>
                  <a:pt x="4071732" y="3732513"/>
                </a:cubicBezTo>
                <a:cubicBezTo>
                  <a:pt x="4051251" y="3727949"/>
                  <a:pt x="4038650" y="3707633"/>
                  <a:pt x="4045924" y="3739404"/>
                </a:cubicBezTo>
                <a:cubicBezTo>
                  <a:pt x="4039196" y="3738807"/>
                  <a:pt x="4035086" y="3741389"/>
                  <a:pt x="4032171" y="3745523"/>
                </a:cubicBezTo>
                <a:lnTo>
                  <a:pt x="4011556" y="3729673"/>
                </a:lnTo>
                <a:lnTo>
                  <a:pt x="3985774" y="3736547"/>
                </a:lnTo>
                <a:lnTo>
                  <a:pt x="3979769" y="3738769"/>
                </a:lnTo>
                <a:lnTo>
                  <a:pt x="3950014" y="3726942"/>
                </a:lnTo>
                <a:lnTo>
                  <a:pt x="3934671" y="3723339"/>
                </a:lnTo>
                <a:lnTo>
                  <a:pt x="3930274" y="3717148"/>
                </a:lnTo>
                <a:cubicBezTo>
                  <a:pt x="3925557" y="3713336"/>
                  <a:pt x="3918845" y="3711571"/>
                  <a:pt x="3907660" y="3714456"/>
                </a:cubicBezTo>
                <a:lnTo>
                  <a:pt x="3905087" y="3716098"/>
                </a:lnTo>
                <a:lnTo>
                  <a:pt x="3886347" y="3706620"/>
                </a:lnTo>
                <a:cubicBezTo>
                  <a:pt x="3880298" y="3702306"/>
                  <a:pt x="3874918" y="3696877"/>
                  <a:pt x="3870533" y="3689905"/>
                </a:cubicBezTo>
                <a:cubicBezTo>
                  <a:pt x="3807578" y="3724969"/>
                  <a:pt x="3747319" y="3689891"/>
                  <a:pt x="3678563" y="3694486"/>
                </a:cubicBezTo>
                <a:cubicBezTo>
                  <a:pt x="3619015" y="3647819"/>
                  <a:pt x="3541898" y="3698501"/>
                  <a:pt x="3524121" y="3642736"/>
                </a:cubicBezTo>
                <a:cubicBezTo>
                  <a:pt x="3473280" y="3637953"/>
                  <a:pt x="3441828" y="3666410"/>
                  <a:pt x="3373519" y="3665785"/>
                </a:cubicBezTo>
                <a:cubicBezTo>
                  <a:pt x="3301144" y="3619995"/>
                  <a:pt x="3195679" y="3661016"/>
                  <a:pt x="3114267" y="3638983"/>
                </a:cubicBezTo>
                <a:cubicBezTo>
                  <a:pt x="3050301" y="3631891"/>
                  <a:pt x="3014478" y="3623781"/>
                  <a:pt x="2989722" y="3623230"/>
                </a:cubicBezTo>
                <a:cubicBezTo>
                  <a:pt x="2981490" y="3626253"/>
                  <a:pt x="2973615" y="3630768"/>
                  <a:pt x="2965734" y="3635676"/>
                </a:cubicBezTo>
                <a:lnTo>
                  <a:pt x="2961603" y="3638221"/>
                </a:lnTo>
                <a:lnTo>
                  <a:pt x="2944959" y="3639723"/>
                </a:lnTo>
                <a:lnTo>
                  <a:pt x="2940402" y="3651000"/>
                </a:lnTo>
                <a:lnTo>
                  <a:pt x="2884777" y="3660775"/>
                </a:lnTo>
                <a:cubicBezTo>
                  <a:pt x="2847798" y="3633323"/>
                  <a:pt x="2784577" y="3683878"/>
                  <a:pt x="2739034" y="3647396"/>
                </a:cubicBezTo>
                <a:cubicBezTo>
                  <a:pt x="2721723" y="3637914"/>
                  <a:pt x="2664700" y="3632640"/>
                  <a:pt x="2651827" y="3646306"/>
                </a:cubicBezTo>
                <a:cubicBezTo>
                  <a:pt x="2639507" y="3648229"/>
                  <a:pt x="2626416" y="3641459"/>
                  <a:pt x="2618680" y="3656755"/>
                </a:cubicBezTo>
                <a:cubicBezTo>
                  <a:pt x="2606912" y="3674893"/>
                  <a:pt x="2569710" y="3640834"/>
                  <a:pt x="2572404" y="3664043"/>
                </a:cubicBezTo>
                <a:cubicBezTo>
                  <a:pt x="2539908" y="3664264"/>
                  <a:pt x="2468909" y="3658244"/>
                  <a:pt x="2423704" y="3658079"/>
                </a:cubicBezTo>
                <a:cubicBezTo>
                  <a:pt x="2401541" y="3632076"/>
                  <a:pt x="2336245" y="3667858"/>
                  <a:pt x="2301172" y="3663053"/>
                </a:cubicBezTo>
                <a:cubicBezTo>
                  <a:pt x="2270382" y="3664836"/>
                  <a:pt x="2295133" y="3678405"/>
                  <a:pt x="2258745" y="3673229"/>
                </a:cubicBezTo>
                <a:cubicBezTo>
                  <a:pt x="2189914" y="3624313"/>
                  <a:pt x="2142671" y="3658345"/>
                  <a:pt x="2082844" y="3645349"/>
                </a:cubicBezTo>
                <a:cubicBezTo>
                  <a:pt x="2015031" y="3635633"/>
                  <a:pt x="2022192" y="3649098"/>
                  <a:pt x="1938480" y="3601439"/>
                </a:cubicBezTo>
                <a:cubicBezTo>
                  <a:pt x="1928908" y="3618751"/>
                  <a:pt x="1918117" y="3618969"/>
                  <a:pt x="1900166" y="3609358"/>
                </a:cubicBezTo>
                <a:cubicBezTo>
                  <a:pt x="1875058" y="3614647"/>
                  <a:pt x="1732415" y="3629919"/>
                  <a:pt x="1704758" y="3637625"/>
                </a:cubicBezTo>
                <a:cubicBezTo>
                  <a:pt x="1665493" y="3642494"/>
                  <a:pt x="1699638" y="3634297"/>
                  <a:pt x="1664576" y="3638572"/>
                </a:cubicBezTo>
                <a:cubicBezTo>
                  <a:pt x="1631025" y="3623179"/>
                  <a:pt x="1623938" y="3648223"/>
                  <a:pt x="1577459" y="3658824"/>
                </a:cubicBezTo>
                <a:cubicBezTo>
                  <a:pt x="1558372" y="3643840"/>
                  <a:pt x="1542705" y="3650086"/>
                  <a:pt x="1527269" y="3663088"/>
                </a:cubicBezTo>
                <a:cubicBezTo>
                  <a:pt x="1482304" y="3657554"/>
                  <a:pt x="1440875" y="3676551"/>
                  <a:pt x="1390118" y="3682789"/>
                </a:cubicBezTo>
                <a:cubicBezTo>
                  <a:pt x="1335668" y="3664499"/>
                  <a:pt x="1306940" y="3702155"/>
                  <a:pt x="1252698" y="3708662"/>
                </a:cubicBezTo>
                <a:cubicBezTo>
                  <a:pt x="1205896" y="3739126"/>
                  <a:pt x="1252155" y="3739345"/>
                  <a:pt x="1206642" y="3736384"/>
                </a:cubicBezTo>
                <a:cubicBezTo>
                  <a:pt x="1133049" y="3701459"/>
                  <a:pt x="1172385" y="3788811"/>
                  <a:pt x="1058106" y="3776166"/>
                </a:cubicBezTo>
                <a:cubicBezTo>
                  <a:pt x="1051718" y="3770370"/>
                  <a:pt x="1037785" y="3776256"/>
                  <a:pt x="1039167" y="3784177"/>
                </a:cubicBezTo>
                <a:cubicBezTo>
                  <a:pt x="1031939" y="3781717"/>
                  <a:pt x="991014" y="3757614"/>
                  <a:pt x="989223" y="3770303"/>
                </a:cubicBezTo>
                <a:cubicBezTo>
                  <a:pt x="952800" y="3771798"/>
                  <a:pt x="940354" y="3773288"/>
                  <a:pt x="907906" y="3757678"/>
                </a:cubicBezTo>
                <a:cubicBezTo>
                  <a:pt x="837671" y="3779460"/>
                  <a:pt x="875987" y="3720282"/>
                  <a:pt x="825226" y="3726369"/>
                </a:cubicBezTo>
                <a:cubicBezTo>
                  <a:pt x="784475" y="3751356"/>
                  <a:pt x="769332" y="3730978"/>
                  <a:pt x="722264" y="3747612"/>
                </a:cubicBezTo>
                <a:cubicBezTo>
                  <a:pt x="705940" y="3706527"/>
                  <a:pt x="677954" y="3751976"/>
                  <a:pt x="659460" y="3740429"/>
                </a:cubicBezTo>
                <a:cubicBezTo>
                  <a:pt x="630609" y="3788461"/>
                  <a:pt x="587162" y="3738081"/>
                  <a:pt x="556552" y="3739124"/>
                </a:cubicBezTo>
                <a:cubicBezTo>
                  <a:pt x="512191" y="3741235"/>
                  <a:pt x="421524" y="3729868"/>
                  <a:pt x="385384" y="3726388"/>
                </a:cubicBezTo>
                <a:cubicBezTo>
                  <a:pt x="371829" y="3727776"/>
                  <a:pt x="368220" y="3731702"/>
                  <a:pt x="339711" y="3718242"/>
                </a:cubicBezTo>
                <a:cubicBezTo>
                  <a:pt x="302559" y="3699664"/>
                  <a:pt x="266533" y="3688299"/>
                  <a:pt x="222239" y="3672335"/>
                </a:cubicBezTo>
                <a:cubicBezTo>
                  <a:pt x="210647" y="3639657"/>
                  <a:pt x="164789" y="3691878"/>
                  <a:pt x="163578" y="3656292"/>
                </a:cubicBezTo>
                <a:cubicBezTo>
                  <a:pt x="143579" y="3679822"/>
                  <a:pt x="105972" y="3643221"/>
                  <a:pt x="72220" y="3645272"/>
                </a:cubicBezTo>
                <a:cubicBezTo>
                  <a:pt x="65331" y="3629421"/>
                  <a:pt x="57584" y="3630437"/>
                  <a:pt x="44395" y="3639455"/>
                </a:cubicBezTo>
                <a:cubicBezTo>
                  <a:pt x="30887" y="3640873"/>
                  <a:pt x="16617" y="3639423"/>
                  <a:pt x="1962" y="3635948"/>
                </a:cubicBezTo>
                <a:lnTo>
                  <a:pt x="0" y="3635261"/>
                </a:lnTo>
                <a:lnTo>
                  <a:pt x="0" y="12763"/>
                </a:lnTo>
                <a:close/>
              </a:path>
            </a:pathLst>
          </a:custGeom>
          <a:solidFill>
            <a:srgbClr val="82766A">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555BF37-D117-35FA-2E06-4972F2B847C3}"/>
              </a:ext>
            </a:extLst>
          </p:cNvPr>
          <p:cNvSpPr>
            <a:spLocks noGrp="1"/>
          </p:cNvSpPr>
          <p:nvPr>
            <p:ph type="title"/>
          </p:nvPr>
        </p:nvSpPr>
        <p:spPr>
          <a:xfrm>
            <a:off x="2295277" y="1960281"/>
            <a:ext cx="7601446" cy="1757084"/>
          </a:xfrm>
        </p:spPr>
        <p:txBody>
          <a:bodyPr vert="horz" lIns="91440" tIns="45720" rIns="91440" bIns="45720" rtlCol="0" anchor="b">
            <a:normAutofit/>
          </a:bodyPr>
          <a:lstStyle/>
          <a:p>
            <a:pPr algn="ctr"/>
            <a:r>
              <a:rPr lang="en-US">
                <a:solidFill>
                  <a:schemeClr val="tx2"/>
                </a:solidFill>
              </a:rPr>
              <a:t>DroneVQA Application</a:t>
            </a:r>
          </a:p>
        </p:txBody>
      </p:sp>
      <p:sp>
        <p:nvSpPr>
          <p:cNvPr id="29" name="Rectangle 6">
            <a:extLst>
              <a:ext uri="{FF2B5EF4-FFF2-40B4-BE49-F238E27FC236}">
                <a16:creationId xmlns:a16="http://schemas.microsoft.com/office/drawing/2014/main" id="{6AA9F379-605C-48FC-AA29-73D667134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21727" y="900998"/>
            <a:ext cx="1348547" cy="40780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cubicBezTo>
                  <a:pt x="781874" y="4129"/>
                  <a:pt x="1607589" y="24681"/>
                  <a:pt x="2170127" y="33245"/>
                </a:cubicBezTo>
                <a:cubicBezTo>
                  <a:pt x="2169852" y="63908"/>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5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9582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E2ED3-6070-07C3-574D-6A6D1DFFBAC2}"/>
              </a:ext>
            </a:extLst>
          </p:cNvPr>
          <p:cNvSpPr>
            <a:spLocks noGrp="1"/>
          </p:cNvSpPr>
          <p:nvPr>
            <p:ph type="title"/>
          </p:nvPr>
        </p:nvSpPr>
        <p:spPr>
          <a:xfrm>
            <a:off x="1050879" y="435865"/>
            <a:ext cx="9810604" cy="1216024"/>
          </a:xfrm>
        </p:spPr>
        <p:txBody>
          <a:bodyPr/>
          <a:lstStyle/>
          <a:p>
            <a:r>
              <a:rPr lang="en-US">
                <a:ea typeface="Batang"/>
              </a:rPr>
              <a:t>Proof of Concept Demo Application Breakdown</a:t>
            </a:r>
            <a:endParaRPr lang="en-US"/>
          </a:p>
        </p:txBody>
      </p:sp>
      <p:pic>
        <p:nvPicPr>
          <p:cNvPr id="6" name="Picture 6" descr="Diagram&#10;&#10;Description automatically generated">
            <a:extLst>
              <a:ext uri="{FF2B5EF4-FFF2-40B4-BE49-F238E27FC236}">
                <a16:creationId xmlns:a16="http://schemas.microsoft.com/office/drawing/2014/main" id="{374B4B5B-1FE6-F021-8598-263B4FD4D142}"/>
              </a:ext>
            </a:extLst>
          </p:cNvPr>
          <p:cNvPicPr>
            <a:picLocks noGrp="1" noChangeAspect="1"/>
          </p:cNvPicPr>
          <p:nvPr>
            <p:ph idx="1"/>
          </p:nvPr>
        </p:nvPicPr>
        <p:blipFill>
          <a:blip r:embed="rId3"/>
          <a:stretch>
            <a:fillRect/>
          </a:stretch>
        </p:blipFill>
        <p:spPr>
          <a:xfrm>
            <a:off x="2560320" y="1642744"/>
            <a:ext cx="6215207" cy="4994961"/>
          </a:xfrm>
        </p:spPr>
      </p:pic>
    </p:spTree>
    <p:extLst>
      <p:ext uri="{BB962C8B-B14F-4D97-AF65-F5344CB8AC3E}">
        <p14:creationId xmlns:p14="http://schemas.microsoft.com/office/powerpoint/2010/main" val="356001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11" name="Ink 10">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7"/>
              <a:stretch>
                <a:fillRect/>
              </a:stretch>
            </p:blipFill>
            <p:spPr>
              <a:xfrm>
                <a:off x="12481710" y="6333652"/>
                <a:ext cx="18000" cy="18000"/>
              </a:xfrm>
              <a:prstGeom prst="rect">
                <a:avLst/>
              </a:prstGeom>
            </p:spPr>
          </p:pic>
        </mc:Fallback>
      </mc:AlternateContent>
      <p:sp useBgFill="1">
        <p:nvSpPr>
          <p:cNvPr id="13" name="Rectangle 12">
            <a:extLst>
              <a:ext uri="{FF2B5EF4-FFF2-40B4-BE49-F238E27FC236}">
                <a16:creationId xmlns:a16="http://schemas.microsoft.com/office/drawing/2014/main" id="{8EF7D2E8-5F8A-4E0B-9647-8072A94A0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6A6E2CC-84C1-424C-A664-BC849F6D0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33668"/>
            <a:ext cx="12192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A01404-5938-D91C-4A0E-30B1736A3B56}"/>
              </a:ext>
            </a:extLst>
          </p:cNvPr>
          <p:cNvSpPr>
            <a:spLocks noGrp="1"/>
          </p:cNvSpPr>
          <p:nvPr>
            <p:ph type="title"/>
          </p:nvPr>
        </p:nvSpPr>
        <p:spPr>
          <a:xfrm>
            <a:off x="828675" y="5791201"/>
            <a:ext cx="10534650" cy="609600"/>
          </a:xfrm>
        </p:spPr>
        <p:txBody>
          <a:bodyPr vert="horz" lIns="91440" tIns="45720" rIns="91440" bIns="45720" rtlCol="0" anchor="ctr">
            <a:normAutofit/>
          </a:bodyPr>
          <a:lstStyle/>
          <a:p>
            <a:pPr algn="ctr"/>
            <a:r>
              <a:rPr lang="en-US">
                <a:ea typeface="Batang"/>
              </a:rPr>
              <a:t>Proof of Concept Demo Application</a:t>
            </a:r>
            <a:endParaRPr lang="en-US"/>
          </a:p>
        </p:txBody>
      </p:sp>
      <p:pic>
        <p:nvPicPr>
          <p:cNvPr id="4" name="video1299763027">
            <a:hlinkClick r:id="" action="ppaction://media"/>
            <a:extLst>
              <a:ext uri="{FF2B5EF4-FFF2-40B4-BE49-F238E27FC236}">
                <a16:creationId xmlns:a16="http://schemas.microsoft.com/office/drawing/2014/main" id="{04C0937E-A7AB-449E-73CE-8BB28D257EE8}"/>
              </a:ext>
            </a:extLst>
          </p:cNvPr>
          <p:cNvPicPr>
            <a:picLocks noGrp="1" noChangeAspect="1"/>
          </p:cNvPicPr>
          <p:nvPr>
            <p:ph idx="1"/>
            <a:videoFile r:link="rId1"/>
            <p:extLst>
              <p:ext uri="{DAA4B4D4-6D71-4841-9C94-3DE7FCFB9230}">
                <p14:media xmlns:p14="http://schemas.microsoft.com/office/powerpoint/2010/main" r:embed="rId2">
                  <p14:trim st="786000" end="38888"/>
                </p14:media>
              </p:ext>
            </p:extLst>
          </p:nvPr>
        </p:nvPicPr>
        <p:blipFill>
          <a:blip r:embed="rId8"/>
          <a:stretch>
            <a:fillRect/>
          </a:stretch>
        </p:blipFill>
        <p:spPr>
          <a:xfrm>
            <a:off x="363050" y="320038"/>
            <a:ext cx="9482669" cy="5334001"/>
          </a:xfrm>
          <a:prstGeom prst="rect">
            <a:avLst/>
          </a:prstGeom>
        </p:spPr>
      </p:pic>
      <p:pic>
        <p:nvPicPr>
          <p:cNvPr id="5" name="Picture 4">
            <a:extLst>
              <a:ext uri="{FF2B5EF4-FFF2-40B4-BE49-F238E27FC236}">
                <a16:creationId xmlns:a16="http://schemas.microsoft.com/office/drawing/2014/main" id="{F02272E1-B7BA-E6C0-9CB1-00C513E957C3}"/>
              </a:ext>
            </a:extLst>
          </p:cNvPr>
          <p:cNvPicPr>
            <a:picLocks noChangeAspect="1"/>
          </p:cNvPicPr>
          <p:nvPr/>
        </p:nvPicPr>
        <p:blipFill rotWithShape="1">
          <a:blip r:embed="rId9"/>
          <a:srcRect t="46667"/>
          <a:stretch/>
        </p:blipFill>
        <p:spPr>
          <a:xfrm>
            <a:off x="10068476" y="2605932"/>
            <a:ext cx="1810003" cy="1646135"/>
          </a:xfrm>
          <a:prstGeom prst="rect">
            <a:avLst/>
          </a:prstGeom>
        </p:spPr>
      </p:pic>
      <p:sp>
        <p:nvSpPr>
          <p:cNvPr id="6" name="TextBox 5">
            <a:extLst>
              <a:ext uri="{FF2B5EF4-FFF2-40B4-BE49-F238E27FC236}">
                <a16:creationId xmlns:a16="http://schemas.microsoft.com/office/drawing/2014/main" id="{2D230C17-2038-D297-F99B-551BFD1C4542}"/>
              </a:ext>
            </a:extLst>
          </p:cNvPr>
          <p:cNvSpPr txBox="1"/>
          <p:nvPr/>
        </p:nvSpPr>
        <p:spPr>
          <a:xfrm>
            <a:off x="10023413" y="1927302"/>
            <a:ext cx="1900127" cy="646331"/>
          </a:xfrm>
          <a:prstGeom prst="rect">
            <a:avLst/>
          </a:prstGeom>
          <a:noFill/>
        </p:spPr>
        <p:txBody>
          <a:bodyPr wrap="square" rtlCol="0">
            <a:spAutoFit/>
          </a:bodyPr>
          <a:lstStyle/>
          <a:p>
            <a:pPr algn="ctr"/>
            <a:r>
              <a:rPr lang="en-US"/>
              <a:t>Command-line Output Log:</a:t>
            </a:r>
          </a:p>
        </p:txBody>
      </p:sp>
    </p:spTree>
    <p:extLst>
      <p:ext uri="{BB962C8B-B14F-4D97-AF65-F5344CB8AC3E}">
        <p14:creationId xmlns:p14="http://schemas.microsoft.com/office/powerpoint/2010/main" val="3299777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45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2" fill="hold" display="0">
                  <p:stCondLst>
                    <p:cond delay="indefinite"/>
                  </p:stCondLst>
                </p:cTn>
                <p:tgtEl>
                  <p:spTgt spid="4"/>
                </p:tgtEl>
              </p:cMediaNode>
            </p:video>
            <p:seq concurrent="1" nextAc="seek">
              <p:cTn id="13" restart="whenNotActive" fill="hold" evtFilter="cancelBubble" nodeType="interactiveSeq">
                <p:stCondLst>
                  <p:cond evt="onClick" delay="0">
                    <p:tgtEl>
                      <p:spTgt spid="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4"/>
                                        </p:tgtEl>
                                      </p:cBhvr>
                                    </p:cmd>
                                  </p:childTnLst>
                                </p:cTn>
                              </p:par>
                            </p:childTnLst>
                          </p:cTn>
                        </p:par>
                      </p:childTnLst>
                    </p:cTn>
                  </p:par>
                </p:childTnLst>
              </p:cTn>
              <p:nextCondLst>
                <p:cond evt="onClick" delay="0">
                  <p:tgtEl>
                    <p:spTgt spid="4"/>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46876A5-6785-55A9-3C21-656FBE9AC58E}"/>
              </a:ext>
            </a:extLst>
          </p:cNvPr>
          <p:cNvPicPr>
            <a:picLocks noChangeAspect="1"/>
          </p:cNvPicPr>
          <p:nvPr/>
        </p:nvPicPr>
        <p:blipFill>
          <a:blip r:embed="rId3"/>
          <a:stretch>
            <a:fillRect/>
          </a:stretch>
        </p:blipFill>
        <p:spPr>
          <a:xfrm>
            <a:off x="5697713" y="980433"/>
            <a:ext cx="5630640" cy="5508235"/>
          </a:xfrm>
          <a:prstGeom prst="rect">
            <a:avLst/>
          </a:prstGeom>
        </p:spPr>
      </p:pic>
      <p:sp>
        <p:nvSpPr>
          <p:cNvPr id="2" name="Title 1">
            <a:extLst>
              <a:ext uri="{FF2B5EF4-FFF2-40B4-BE49-F238E27FC236}">
                <a16:creationId xmlns:a16="http://schemas.microsoft.com/office/drawing/2014/main" id="{E34E2ED3-6070-07C3-574D-6A6D1DFFBAC2}"/>
              </a:ext>
            </a:extLst>
          </p:cNvPr>
          <p:cNvSpPr>
            <a:spLocks noGrp="1"/>
          </p:cNvSpPr>
          <p:nvPr>
            <p:ph type="title"/>
          </p:nvPr>
        </p:nvSpPr>
        <p:spPr>
          <a:xfrm>
            <a:off x="302567" y="291118"/>
            <a:ext cx="9810604" cy="556662"/>
          </a:xfrm>
        </p:spPr>
        <p:txBody>
          <a:bodyPr/>
          <a:lstStyle/>
          <a:p>
            <a:r>
              <a:rPr lang="en-US">
                <a:ea typeface="Batang"/>
              </a:rPr>
              <a:t>New Application</a:t>
            </a:r>
            <a:endParaRPr lang="en-US"/>
          </a:p>
        </p:txBody>
      </p:sp>
      <p:pic>
        <p:nvPicPr>
          <p:cNvPr id="6" name="Picture 5">
            <a:extLst>
              <a:ext uri="{FF2B5EF4-FFF2-40B4-BE49-F238E27FC236}">
                <a16:creationId xmlns:a16="http://schemas.microsoft.com/office/drawing/2014/main" id="{C0F2992F-FD63-5C8D-93B8-9B18EB2342DE}"/>
              </a:ext>
            </a:extLst>
          </p:cNvPr>
          <p:cNvPicPr>
            <a:picLocks noChangeAspect="1"/>
          </p:cNvPicPr>
          <p:nvPr/>
        </p:nvPicPr>
        <p:blipFill>
          <a:blip r:embed="rId4"/>
          <a:stretch>
            <a:fillRect/>
          </a:stretch>
        </p:blipFill>
        <p:spPr>
          <a:xfrm>
            <a:off x="739936" y="1255687"/>
            <a:ext cx="3922013" cy="4957729"/>
          </a:xfrm>
          <a:prstGeom prst="rect">
            <a:avLst/>
          </a:prstGeom>
        </p:spPr>
      </p:pic>
      <p:sp>
        <p:nvSpPr>
          <p:cNvPr id="10" name="Arrow: Right 9">
            <a:extLst>
              <a:ext uri="{FF2B5EF4-FFF2-40B4-BE49-F238E27FC236}">
                <a16:creationId xmlns:a16="http://schemas.microsoft.com/office/drawing/2014/main" id="{24BD17DC-4335-0BCB-4BC6-4DBF8B667A85}"/>
              </a:ext>
            </a:extLst>
          </p:cNvPr>
          <p:cNvSpPr/>
          <p:nvPr/>
        </p:nvSpPr>
        <p:spPr>
          <a:xfrm>
            <a:off x="4806606" y="3501284"/>
            <a:ext cx="746449" cy="4665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13482C01-9D7E-9F76-6B03-B4FCEE5ECC95}"/>
              </a:ext>
            </a:extLst>
          </p:cNvPr>
          <p:cNvSpPr txBox="1"/>
          <p:nvPr/>
        </p:nvSpPr>
        <p:spPr>
          <a:xfrm>
            <a:off x="1750878" y="6213416"/>
            <a:ext cx="1900127" cy="369332"/>
          </a:xfrm>
          <a:prstGeom prst="rect">
            <a:avLst/>
          </a:prstGeom>
          <a:noFill/>
        </p:spPr>
        <p:txBody>
          <a:bodyPr wrap="square" rtlCol="0">
            <a:spAutoFit/>
          </a:bodyPr>
          <a:lstStyle/>
          <a:p>
            <a:pPr algn="ctr"/>
            <a:r>
              <a:rPr lang="en-US"/>
              <a:t>Launch Screen</a:t>
            </a:r>
          </a:p>
        </p:txBody>
      </p:sp>
      <p:sp>
        <p:nvSpPr>
          <p:cNvPr id="27" name="TextBox 26">
            <a:extLst>
              <a:ext uri="{FF2B5EF4-FFF2-40B4-BE49-F238E27FC236}">
                <a16:creationId xmlns:a16="http://schemas.microsoft.com/office/drawing/2014/main" id="{4E658985-D7D8-EC72-E9B9-0E8D6DD03A68}"/>
              </a:ext>
            </a:extLst>
          </p:cNvPr>
          <p:cNvSpPr txBox="1"/>
          <p:nvPr/>
        </p:nvSpPr>
        <p:spPr>
          <a:xfrm>
            <a:off x="6942071" y="6488668"/>
            <a:ext cx="3141924" cy="369332"/>
          </a:xfrm>
          <a:prstGeom prst="rect">
            <a:avLst/>
          </a:prstGeom>
          <a:noFill/>
        </p:spPr>
        <p:txBody>
          <a:bodyPr wrap="square" rtlCol="0">
            <a:spAutoFit/>
          </a:bodyPr>
          <a:lstStyle/>
          <a:p>
            <a:pPr algn="ctr"/>
            <a:r>
              <a:rPr lang="en-US"/>
              <a:t>VQA Interaction Menu</a:t>
            </a:r>
          </a:p>
        </p:txBody>
      </p:sp>
      <p:sp>
        <p:nvSpPr>
          <p:cNvPr id="3" name="Rectangle 2">
            <a:extLst>
              <a:ext uri="{FF2B5EF4-FFF2-40B4-BE49-F238E27FC236}">
                <a16:creationId xmlns:a16="http://schemas.microsoft.com/office/drawing/2014/main" id="{0479EF1F-629A-E14A-19EC-DF0AC8259210}"/>
              </a:ext>
            </a:extLst>
          </p:cNvPr>
          <p:cNvSpPr/>
          <p:nvPr/>
        </p:nvSpPr>
        <p:spPr>
          <a:xfrm>
            <a:off x="5833701" y="1543049"/>
            <a:ext cx="2411730" cy="2571751"/>
          </a:xfrm>
          <a:prstGeom prst="rect">
            <a:avLst/>
          </a:prstGeom>
          <a:noFill/>
          <a:ln>
            <a:solidFill>
              <a:srgbClr val="00B050"/>
            </a:solidFill>
          </a:ln>
          <a:effectLst>
            <a:glow rad="25400">
              <a:schemeClr val="accent6">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7A7F71DA-F991-A342-F4B2-1D5B882B88E9}"/>
              </a:ext>
            </a:extLst>
          </p:cNvPr>
          <p:cNvSpPr/>
          <p:nvPr/>
        </p:nvSpPr>
        <p:spPr>
          <a:xfrm>
            <a:off x="5833701" y="4247453"/>
            <a:ext cx="2411730" cy="2180373"/>
          </a:xfrm>
          <a:prstGeom prst="rect">
            <a:avLst/>
          </a:prstGeom>
          <a:noFill/>
          <a:ln>
            <a:solidFill>
              <a:srgbClr val="00B050"/>
            </a:solidFill>
          </a:ln>
          <a:effectLst>
            <a:glow rad="25400">
              <a:schemeClr val="accent6">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F80CC064-19DA-466E-FF5E-A2052DD558FD}"/>
              </a:ext>
            </a:extLst>
          </p:cNvPr>
          <p:cNvSpPr/>
          <p:nvPr/>
        </p:nvSpPr>
        <p:spPr>
          <a:xfrm>
            <a:off x="8381419" y="1543048"/>
            <a:ext cx="2728540" cy="4884778"/>
          </a:xfrm>
          <a:prstGeom prst="rect">
            <a:avLst/>
          </a:prstGeom>
          <a:noFill/>
          <a:ln>
            <a:solidFill>
              <a:srgbClr val="FF0000"/>
            </a:solidFill>
          </a:ln>
          <a:effectLst>
            <a:glow rad="25400">
              <a:srgbClr val="FF0000">
                <a:alpha val="40000"/>
              </a:srgbClr>
            </a:glo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11AF655-1DEB-AAEE-7B86-B4C19C669127}"/>
              </a:ext>
            </a:extLst>
          </p:cNvPr>
          <p:cNvSpPr/>
          <p:nvPr/>
        </p:nvSpPr>
        <p:spPr>
          <a:xfrm>
            <a:off x="5825014" y="1255688"/>
            <a:ext cx="883643" cy="226520"/>
          </a:xfrm>
          <a:prstGeom prst="rect">
            <a:avLst/>
          </a:prstGeom>
          <a:noFill/>
          <a:ln>
            <a:solidFill>
              <a:srgbClr val="00B050"/>
            </a:solidFill>
          </a:ln>
          <a:effectLst>
            <a:glow rad="25400">
              <a:schemeClr val="accent6">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12101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75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75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11" name="Ink 10">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7"/>
              <a:stretch>
                <a:fillRect/>
              </a:stretch>
            </p:blipFill>
            <p:spPr>
              <a:xfrm>
                <a:off x="12481710" y="6333652"/>
                <a:ext cx="18000" cy="18000"/>
              </a:xfrm>
              <a:prstGeom prst="rect">
                <a:avLst/>
              </a:prstGeom>
            </p:spPr>
          </p:pic>
        </mc:Fallback>
      </mc:AlternateContent>
      <p:sp useBgFill="1">
        <p:nvSpPr>
          <p:cNvPr id="13" name="Rectangle 12">
            <a:extLst>
              <a:ext uri="{FF2B5EF4-FFF2-40B4-BE49-F238E27FC236}">
                <a16:creationId xmlns:a16="http://schemas.microsoft.com/office/drawing/2014/main" id="{8EF7D2E8-5F8A-4E0B-9647-8072A94A0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6A6E2CC-84C1-424C-A664-BC849F6D0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33668"/>
            <a:ext cx="12192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A01404-5938-D91C-4A0E-30B1736A3B56}"/>
              </a:ext>
            </a:extLst>
          </p:cNvPr>
          <p:cNvSpPr>
            <a:spLocks noGrp="1"/>
          </p:cNvSpPr>
          <p:nvPr>
            <p:ph type="title"/>
          </p:nvPr>
        </p:nvSpPr>
        <p:spPr>
          <a:xfrm>
            <a:off x="828675" y="5791201"/>
            <a:ext cx="10534650" cy="609600"/>
          </a:xfrm>
        </p:spPr>
        <p:txBody>
          <a:bodyPr vert="horz" lIns="91440" tIns="45720" rIns="91440" bIns="45720" rtlCol="0" anchor="ctr">
            <a:normAutofit/>
          </a:bodyPr>
          <a:lstStyle/>
          <a:p>
            <a:pPr algn="ctr"/>
            <a:r>
              <a:rPr lang="en-US"/>
              <a:t>GUI Launching &amp; Drone Moment</a:t>
            </a:r>
          </a:p>
        </p:txBody>
      </p:sp>
      <p:pic>
        <p:nvPicPr>
          <p:cNvPr id="4" name="video1299763027">
            <a:hlinkClick r:id="" action="ppaction://media"/>
            <a:extLst>
              <a:ext uri="{FF2B5EF4-FFF2-40B4-BE49-F238E27FC236}">
                <a16:creationId xmlns:a16="http://schemas.microsoft.com/office/drawing/2014/main" id="{04C0937E-A7AB-449E-73CE-8BB28D257EE8}"/>
              </a:ext>
            </a:extLst>
          </p:cNvPr>
          <p:cNvPicPr>
            <a:picLocks noGrp="1" noChangeAspect="1"/>
          </p:cNvPicPr>
          <p:nvPr>
            <p:ph idx="1"/>
            <a:videoFile r:link="rId1"/>
            <p:extLst>
              <p:ext uri="{DAA4B4D4-6D71-4841-9C94-3DE7FCFB9230}">
                <p14:media xmlns:p14="http://schemas.microsoft.com/office/powerpoint/2010/main" r:embed="rId2">
                  <p14:trim st="144000" end="669888"/>
                </p14:media>
              </p:ext>
            </p:extLst>
          </p:nvPr>
        </p:nvPicPr>
        <p:blipFill>
          <a:blip r:embed="rId8"/>
          <a:stretch>
            <a:fillRect/>
          </a:stretch>
        </p:blipFill>
        <p:spPr>
          <a:xfrm>
            <a:off x="1354665" y="320038"/>
            <a:ext cx="9482669" cy="5334001"/>
          </a:xfrm>
          <a:prstGeom prst="rect">
            <a:avLst/>
          </a:prstGeom>
        </p:spPr>
      </p:pic>
    </p:spTree>
    <p:extLst>
      <p:ext uri="{BB962C8B-B14F-4D97-AF65-F5344CB8AC3E}">
        <p14:creationId xmlns:p14="http://schemas.microsoft.com/office/powerpoint/2010/main" val="1552256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56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2" fill="hold" display="0">
                  <p:stCondLst>
                    <p:cond delay="indefinite"/>
                  </p:stCondLst>
                </p:cTn>
                <p:tgtEl>
                  <p:spTgt spid="4"/>
                </p:tgtEl>
              </p:cMediaNode>
            </p:video>
            <p:seq concurrent="1" nextAc="seek">
              <p:cTn id="13" restart="whenNotActive" fill="hold" evtFilter="cancelBubble" nodeType="interactiveSeq">
                <p:stCondLst>
                  <p:cond evt="onClick" delay="0">
                    <p:tgtEl>
                      <p:spTgt spid="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4"/>
                                        </p:tgtEl>
                                      </p:cBhvr>
                                    </p:cmd>
                                  </p:childTnLst>
                                </p:cTn>
                              </p:par>
                            </p:childTnLst>
                          </p:cTn>
                        </p:par>
                      </p:childTnLst>
                    </p:cTn>
                  </p:par>
                </p:childTnLst>
              </p:cTn>
              <p:nextCondLst>
                <p:cond evt="onClick" delay="0">
                  <p:tgtEl>
                    <p:spTgt spid="4"/>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11" name="Ink 10">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7"/>
              <a:stretch>
                <a:fillRect/>
              </a:stretch>
            </p:blipFill>
            <p:spPr>
              <a:xfrm>
                <a:off x="12481710" y="6333652"/>
                <a:ext cx="18000" cy="18000"/>
              </a:xfrm>
              <a:prstGeom prst="rect">
                <a:avLst/>
              </a:prstGeom>
            </p:spPr>
          </p:pic>
        </mc:Fallback>
      </mc:AlternateContent>
      <p:sp useBgFill="1">
        <p:nvSpPr>
          <p:cNvPr id="13" name="Rectangle 12">
            <a:extLst>
              <a:ext uri="{FF2B5EF4-FFF2-40B4-BE49-F238E27FC236}">
                <a16:creationId xmlns:a16="http://schemas.microsoft.com/office/drawing/2014/main" id="{8EF7D2E8-5F8A-4E0B-9647-8072A94A0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6A6E2CC-84C1-424C-A664-BC849F6D0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33668"/>
            <a:ext cx="12192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A01404-5938-D91C-4A0E-30B1736A3B56}"/>
              </a:ext>
            </a:extLst>
          </p:cNvPr>
          <p:cNvSpPr>
            <a:spLocks noGrp="1"/>
          </p:cNvSpPr>
          <p:nvPr>
            <p:ph type="title"/>
          </p:nvPr>
        </p:nvSpPr>
        <p:spPr>
          <a:xfrm>
            <a:off x="828675" y="5791201"/>
            <a:ext cx="10534650" cy="609600"/>
          </a:xfrm>
        </p:spPr>
        <p:txBody>
          <a:bodyPr vert="horz" lIns="91440" tIns="45720" rIns="91440" bIns="45720" rtlCol="0" anchor="ctr">
            <a:normAutofit/>
          </a:bodyPr>
          <a:lstStyle/>
          <a:p>
            <a:pPr algn="ctr"/>
            <a:r>
              <a:rPr lang="en-US"/>
              <a:t>Weather Control &amp; Drone Reset</a:t>
            </a:r>
          </a:p>
        </p:txBody>
      </p:sp>
      <p:pic>
        <p:nvPicPr>
          <p:cNvPr id="4" name="video1299763027">
            <a:hlinkClick r:id="" action="ppaction://media"/>
            <a:extLst>
              <a:ext uri="{FF2B5EF4-FFF2-40B4-BE49-F238E27FC236}">
                <a16:creationId xmlns:a16="http://schemas.microsoft.com/office/drawing/2014/main" id="{04C0937E-A7AB-449E-73CE-8BB28D257EE8}"/>
              </a:ext>
            </a:extLst>
          </p:cNvPr>
          <p:cNvPicPr>
            <a:picLocks noGrp="1" noChangeAspect="1"/>
          </p:cNvPicPr>
          <p:nvPr>
            <p:ph idx="1"/>
            <a:videoFile r:link="rId1"/>
            <p:extLst>
              <p:ext uri="{DAA4B4D4-6D71-4841-9C94-3DE7FCFB9230}">
                <p14:media xmlns:p14="http://schemas.microsoft.com/office/powerpoint/2010/main" r:embed="rId2">
                  <p14:trim st="377000" end="416888"/>
                </p14:media>
              </p:ext>
            </p:extLst>
          </p:nvPr>
        </p:nvPicPr>
        <p:blipFill>
          <a:blip r:embed="rId8"/>
          <a:stretch>
            <a:fillRect/>
          </a:stretch>
        </p:blipFill>
        <p:spPr>
          <a:xfrm>
            <a:off x="1296924" y="392239"/>
            <a:ext cx="9598152" cy="5304473"/>
          </a:xfrm>
          <a:prstGeom prst="rect">
            <a:avLst/>
          </a:prstGeom>
        </p:spPr>
      </p:pic>
    </p:spTree>
    <p:extLst>
      <p:ext uri="{BB962C8B-B14F-4D97-AF65-F5344CB8AC3E}">
        <p14:creationId xmlns:p14="http://schemas.microsoft.com/office/powerpoint/2010/main" val="3140750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76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2" fill="hold" display="0">
                  <p:stCondLst>
                    <p:cond delay="indefinite"/>
                  </p:stCondLst>
                </p:cTn>
                <p:tgtEl>
                  <p:spTgt spid="4"/>
                </p:tgtEl>
              </p:cMediaNode>
            </p:video>
            <p:seq concurrent="1" nextAc="seek">
              <p:cTn id="13" restart="whenNotActive" fill="hold" evtFilter="cancelBubble" nodeType="interactiveSeq">
                <p:stCondLst>
                  <p:cond evt="onClick" delay="0">
                    <p:tgtEl>
                      <p:spTgt spid="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4"/>
                                        </p:tgtEl>
                                      </p:cBhvr>
                                    </p:cmd>
                                  </p:childTnLst>
                                </p:cTn>
                              </p:par>
                            </p:childTnLst>
                          </p:cTn>
                        </p:par>
                      </p:childTnLst>
                    </p:cTn>
                  </p:par>
                </p:childTnLst>
              </p:cTn>
              <p:nextCondLst>
                <p:cond evt="onClick" delay="0">
                  <p:tgtEl>
                    <p:spTgt spid="4"/>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C04D3-A483-67AF-5595-070FD22FE84F}"/>
              </a:ext>
            </a:extLst>
          </p:cNvPr>
          <p:cNvSpPr>
            <a:spLocks noGrp="1"/>
          </p:cNvSpPr>
          <p:nvPr>
            <p:ph type="title"/>
          </p:nvPr>
        </p:nvSpPr>
        <p:spPr/>
        <p:txBody>
          <a:bodyPr/>
          <a:lstStyle/>
          <a:p>
            <a:r>
              <a:rPr lang="en-US">
                <a:ea typeface="Batang"/>
              </a:rPr>
              <a:t>Plans for Future Work</a:t>
            </a:r>
            <a:endParaRPr lang="en-US"/>
          </a:p>
        </p:txBody>
      </p:sp>
      <p:sp>
        <p:nvSpPr>
          <p:cNvPr id="3" name="Content Placeholder 2">
            <a:extLst>
              <a:ext uri="{FF2B5EF4-FFF2-40B4-BE49-F238E27FC236}">
                <a16:creationId xmlns:a16="http://schemas.microsoft.com/office/drawing/2014/main" id="{D08674E1-156A-5581-B30B-FBC771C2A6C5}"/>
              </a:ext>
            </a:extLst>
          </p:cNvPr>
          <p:cNvSpPr>
            <a:spLocks noGrp="1"/>
          </p:cNvSpPr>
          <p:nvPr>
            <p:ph idx="1"/>
          </p:nvPr>
        </p:nvSpPr>
        <p:spPr/>
        <p:txBody>
          <a:bodyPr vert="horz" lIns="91440" tIns="45720" rIns="91440" bIns="45720" rtlCol="0" anchor="t">
            <a:normAutofit fontScale="92500" lnSpcReduction="20000"/>
          </a:bodyPr>
          <a:lstStyle/>
          <a:p>
            <a:r>
              <a:rPr lang="en-US">
                <a:ea typeface="Batang"/>
              </a:rPr>
              <a:t>Uncover methods for displaying model attention for </a:t>
            </a:r>
            <a:r>
              <a:rPr lang="en-US" err="1">
                <a:ea typeface="Batang"/>
              </a:rPr>
              <a:t>explainability</a:t>
            </a:r>
            <a:r>
              <a:rPr lang="en-US">
                <a:ea typeface="Batang"/>
              </a:rPr>
              <a:t> purposes.</a:t>
            </a:r>
          </a:p>
          <a:p>
            <a:pPr lvl="1"/>
            <a:r>
              <a:rPr lang="en-US">
                <a:ea typeface="Batang"/>
              </a:rPr>
              <a:t>	Currently looking into Grad-CAM implementations and recent works from Facebook research 	(</a:t>
            </a:r>
            <a:r>
              <a:rPr lang="en-US">
                <a:ea typeface="+mn-lt"/>
                <a:cs typeface="+mn-lt"/>
                <a:hlinkClick r:id="rId3"/>
              </a:rPr>
              <a:t>https://github.com/hila-chefer/Transformer-MM-Explainability</a:t>
            </a:r>
            <a:r>
              <a:rPr lang="en-US">
                <a:ea typeface="Batang"/>
              </a:rPr>
              <a:t>)</a:t>
            </a:r>
            <a:endParaRPr lang="en-US"/>
          </a:p>
          <a:p>
            <a:r>
              <a:rPr lang="en-US">
                <a:ea typeface="Batang"/>
              </a:rPr>
              <a:t>Add anomaly options to application to simulate blur and pixel corruption effects in the real time video feed</a:t>
            </a:r>
          </a:p>
          <a:p>
            <a:r>
              <a:rPr lang="en-US">
                <a:ea typeface="Batang"/>
              </a:rPr>
              <a:t>Develop VQA dataset and fine-tune models</a:t>
            </a:r>
          </a:p>
          <a:p>
            <a:r>
              <a:rPr lang="en-US">
                <a:ea typeface="Batang"/>
              </a:rPr>
              <a:t>Add application option to select between models. For example, LXMERT for running multiple questions and environment analysis with more </a:t>
            </a:r>
            <a:r>
              <a:rPr lang="en-US" err="1">
                <a:ea typeface="Batang"/>
              </a:rPr>
              <a:t>explainability</a:t>
            </a:r>
            <a:r>
              <a:rPr lang="en-US">
                <a:ea typeface="Batang"/>
              </a:rPr>
              <a:t> visualizations and </a:t>
            </a:r>
            <a:r>
              <a:rPr lang="en-US" err="1">
                <a:ea typeface="Batang"/>
              </a:rPr>
              <a:t>ViLT</a:t>
            </a:r>
            <a:r>
              <a:rPr lang="en-US">
                <a:ea typeface="Batang"/>
              </a:rPr>
              <a:t> for quick responses without visualizations.</a:t>
            </a:r>
          </a:p>
          <a:p>
            <a:r>
              <a:rPr lang="en-US">
                <a:ea typeface="Batang"/>
                <a:cs typeface="+mn-lt"/>
              </a:rPr>
              <a:t>Use Pickle library to create VQA user interaction logs</a:t>
            </a:r>
          </a:p>
          <a:p>
            <a:endParaRPr lang="en-US">
              <a:highlight>
                <a:srgbClr val="FFFF00"/>
              </a:highlight>
              <a:ea typeface="Batang"/>
            </a:endParaRPr>
          </a:p>
          <a:p>
            <a:endParaRPr lang="en-US">
              <a:ea typeface="Batang"/>
            </a:endParaRPr>
          </a:p>
          <a:p>
            <a:endParaRPr lang="en-US">
              <a:ea typeface="Batang"/>
            </a:endParaRPr>
          </a:p>
          <a:p>
            <a:r>
              <a:rPr lang="en-US">
                <a:ea typeface="Batang"/>
              </a:rPr>
              <a:t>Any information or suggestions about this would be welcome!</a:t>
            </a:r>
            <a:endParaRPr lang="en-US"/>
          </a:p>
        </p:txBody>
      </p:sp>
    </p:spTree>
    <p:extLst>
      <p:ext uri="{BB962C8B-B14F-4D97-AF65-F5344CB8AC3E}">
        <p14:creationId xmlns:p14="http://schemas.microsoft.com/office/powerpoint/2010/main" val="3379521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66F27278-DFD8-4200-A2A2-F0A6391007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94ABC4C8-63C0-4C09-90D5-190D840B88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660" y="0"/>
            <a:ext cx="12226455" cy="2094438"/>
          </a:xfrm>
          <a:custGeom>
            <a:avLst/>
            <a:gdLst>
              <a:gd name="connsiteX0" fmla="*/ 14660 w 12226455"/>
              <a:gd name="connsiteY0" fmla="*/ 0 h 2094438"/>
              <a:gd name="connsiteX1" fmla="*/ 12226455 w 12226455"/>
              <a:gd name="connsiteY1" fmla="*/ 0 h 2094438"/>
              <a:gd name="connsiteX2" fmla="*/ 12226455 w 12226455"/>
              <a:gd name="connsiteY2" fmla="*/ 457198 h 2094438"/>
              <a:gd name="connsiteX3" fmla="*/ 12226455 w 12226455"/>
              <a:gd name="connsiteY3" fmla="*/ 1016758 h 2094438"/>
              <a:gd name="connsiteX4" fmla="*/ 12226455 w 12226455"/>
              <a:gd name="connsiteY4" fmla="*/ 1392257 h 2094438"/>
              <a:gd name="connsiteX5" fmla="*/ 12210010 w 12226455"/>
              <a:gd name="connsiteY5" fmla="*/ 1392079 h 2094438"/>
              <a:gd name="connsiteX6" fmla="*/ 12097957 w 12226455"/>
              <a:gd name="connsiteY6" fmla="*/ 1378121 h 2094438"/>
              <a:gd name="connsiteX7" fmla="*/ 11705048 w 12226455"/>
              <a:gd name="connsiteY7" fmla="*/ 1504448 h 2094438"/>
              <a:gd name="connsiteX8" fmla="*/ 11578252 w 12226455"/>
              <a:gd name="connsiteY8" fmla="*/ 1622780 h 2094438"/>
              <a:gd name="connsiteX9" fmla="*/ 11441414 w 12226455"/>
              <a:gd name="connsiteY9" fmla="*/ 1671606 h 2094438"/>
              <a:gd name="connsiteX10" fmla="*/ 11384400 w 12226455"/>
              <a:gd name="connsiteY10" fmla="*/ 1726735 h 2094438"/>
              <a:gd name="connsiteX11" fmla="*/ 11243987 w 12226455"/>
              <a:gd name="connsiteY11" fmla="*/ 1775920 h 2094438"/>
              <a:gd name="connsiteX12" fmla="*/ 11146741 w 12226455"/>
              <a:gd name="connsiteY12" fmla="*/ 1786963 h 2094438"/>
              <a:gd name="connsiteX13" fmla="*/ 10932107 w 12226455"/>
              <a:gd name="connsiteY13" fmla="*/ 1783616 h 2094438"/>
              <a:gd name="connsiteX14" fmla="*/ 10374059 w 12226455"/>
              <a:gd name="connsiteY14" fmla="*/ 1797882 h 2094438"/>
              <a:gd name="connsiteX15" fmla="*/ 10227592 w 12226455"/>
              <a:gd name="connsiteY15" fmla="*/ 1817257 h 2094438"/>
              <a:gd name="connsiteX16" fmla="*/ 10015680 w 12226455"/>
              <a:gd name="connsiteY16" fmla="*/ 1830474 h 2094438"/>
              <a:gd name="connsiteX17" fmla="*/ 9411126 w 12226455"/>
              <a:gd name="connsiteY17" fmla="*/ 1869136 h 2094438"/>
              <a:gd name="connsiteX18" fmla="*/ 9341661 w 12226455"/>
              <a:gd name="connsiteY18" fmla="*/ 1903018 h 2094438"/>
              <a:gd name="connsiteX19" fmla="*/ 9091392 w 12226455"/>
              <a:gd name="connsiteY19" fmla="*/ 1925623 h 2094438"/>
              <a:gd name="connsiteX20" fmla="*/ 9046316 w 12226455"/>
              <a:gd name="connsiteY20" fmla="*/ 1931643 h 2094438"/>
              <a:gd name="connsiteX21" fmla="*/ 8924496 w 12226455"/>
              <a:gd name="connsiteY21" fmla="*/ 1934111 h 2094438"/>
              <a:gd name="connsiteX22" fmla="*/ 8730039 w 12226455"/>
              <a:gd name="connsiteY22" fmla="*/ 1958718 h 2094438"/>
              <a:gd name="connsiteX23" fmla="*/ 8637317 w 12226455"/>
              <a:gd name="connsiteY23" fmla="*/ 1976178 h 2094438"/>
              <a:gd name="connsiteX24" fmla="*/ 8497138 w 12226455"/>
              <a:gd name="connsiteY24" fmla="*/ 2026648 h 2094438"/>
              <a:gd name="connsiteX25" fmla="*/ 8281534 w 12226455"/>
              <a:gd name="connsiteY25" fmla="*/ 2036428 h 2094438"/>
              <a:gd name="connsiteX26" fmla="*/ 8275009 w 12226455"/>
              <a:gd name="connsiteY26" fmla="*/ 2036933 h 2094438"/>
              <a:gd name="connsiteX27" fmla="*/ 8215546 w 12226455"/>
              <a:gd name="connsiteY27" fmla="*/ 2024013 h 2094438"/>
              <a:gd name="connsiteX28" fmla="*/ 8191205 w 12226455"/>
              <a:gd name="connsiteY28" fmla="*/ 2026109 h 2094438"/>
              <a:gd name="connsiteX29" fmla="*/ 8022833 w 12226455"/>
              <a:gd name="connsiteY29" fmla="*/ 2020804 h 2094438"/>
              <a:gd name="connsiteX30" fmla="*/ 7842457 w 12226455"/>
              <a:gd name="connsiteY30" fmla="*/ 2032833 h 2094438"/>
              <a:gd name="connsiteX31" fmla="*/ 7623424 w 12226455"/>
              <a:gd name="connsiteY31" fmla="*/ 2023819 h 2094438"/>
              <a:gd name="connsiteX32" fmla="*/ 7513247 w 12226455"/>
              <a:gd name="connsiteY32" fmla="*/ 2034454 h 2094438"/>
              <a:gd name="connsiteX33" fmla="*/ 7252408 w 12226455"/>
              <a:gd name="connsiteY33" fmla="*/ 2048724 h 2094438"/>
              <a:gd name="connsiteX34" fmla="*/ 7058491 w 12226455"/>
              <a:gd name="connsiteY34" fmla="*/ 2026452 h 2094438"/>
              <a:gd name="connsiteX35" fmla="*/ 7014654 w 12226455"/>
              <a:gd name="connsiteY35" fmla="*/ 2008338 h 2094438"/>
              <a:gd name="connsiteX36" fmla="*/ 6869558 w 12226455"/>
              <a:gd name="connsiteY36" fmla="*/ 2009516 h 2094438"/>
              <a:gd name="connsiteX37" fmla="*/ 6801700 w 12226455"/>
              <a:gd name="connsiteY37" fmla="*/ 1992683 h 2094438"/>
              <a:gd name="connsiteX38" fmla="*/ 6630448 w 12226455"/>
              <a:gd name="connsiteY38" fmla="*/ 1990539 h 2094438"/>
              <a:gd name="connsiteX39" fmla="*/ 6343083 w 12226455"/>
              <a:gd name="connsiteY39" fmla="*/ 1975132 h 2094438"/>
              <a:gd name="connsiteX40" fmla="*/ 6118325 w 12226455"/>
              <a:gd name="connsiteY40" fmla="*/ 1977815 h 2094438"/>
              <a:gd name="connsiteX41" fmla="*/ 5951117 w 12226455"/>
              <a:gd name="connsiteY41" fmla="*/ 1980301 h 2094438"/>
              <a:gd name="connsiteX42" fmla="*/ 5899039 w 12226455"/>
              <a:gd name="connsiteY42" fmla="*/ 1970051 h 2094438"/>
              <a:gd name="connsiteX43" fmla="*/ 5826960 w 12226455"/>
              <a:gd name="connsiteY43" fmla="*/ 1971340 h 2094438"/>
              <a:gd name="connsiteX44" fmla="*/ 5750590 w 12226455"/>
              <a:gd name="connsiteY44" fmla="*/ 1974055 h 2094438"/>
              <a:gd name="connsiteX45" fmla="*/ 5692650 w 12226455"/>
              <a:gd name="connsiteY45" fmla="*/ 1973132 h 2094438"/>
              <a:gd name="connsiteX46" fmla="*/ 5707621 w 12226455"/>
              <a:gd name="connsiteY46" fmla="*/ 1971397 h 2094438"/>
              <a:gd name="connsiteX47" fmla="*/ 5678447 w 12226455"/>
              <a:gd name="connsiteY47" fmla="*/ 1972906 h 2094438"/>
              <a:gd name="connsiteX48" fmla="*/ 5692650 w 12226455"/>
              <a:gd name="connsiteY48" fmla="*/ 1973132 h 2094438"/>
              <a:gd name="connsiteX49" fmla="*/ 5624294 w 12226455"/>
              <a:gd name="connsiteY49" fmla="*/ 1981056 h 2094438"/>
              <a:gd name="connsiteX50" fmla="*/ 5554110 w 12226455"/>
              <a:gd name="connsiteY50" fmla="*/ 1965114 h 2094438"/>
              <a:gd name="connsiteX51" fmla="*/ 5488422 w 12226455"/>
              <a:gd name="connsiteY51" fmla="*/ 1963610 h 2094438"/>
              <a:gd name="connsiteX52" fmla="*/ 5234009 w 12226455"/>
              <a:gd name="connsiteY52" fmla="*/ 1945946 h 2094438"/>
              <a:gd name="connsiteX53" fmla="*/ 5054956 w 12226455"/>
              <a:gd name="connsiteY53" fmla="*/ 1961326 h 2094438"/>
              <a:gd name="connsiteX54" fmla="*/ 4968494 w 12226455"/>
              <a:gd name="connsiteY54" fmla="*/ 1980959 h 2094438"/>
              <a:gd name="connsiteX55" fmla="*/ 4887159 w 12226455"/>
              <a:gd name="connsiteY55" fmla="*/ 1987230 h 2094438"/>
              <a:gd name="connsiteX56" fmla="*/ 4823752 w 12226455"/>
              <a:gd name="connsiteY56" fmla="*/ 2010623 h 2094438"/>
              <a:gd name="connsiteX57" fmla="*/ 4763730 w 12226455"/>
              <a:gd name="connsiteY57" fmla="*/ 2037027 h 2094438"/>
              <a:gd name="connsiteX58" fmla="*/ 4758100 w 12226455"/>
              <a:gd name="connsiteY58" fmla="*/ 2037626 h 2094438"/>
              <a:gd name="connsiteX59" fmla="*/ 4753293 w 12226455"/>
              <a:gd name="connsiteY59" fmla="*/ 2034727 h 2094438"/>
              <a:gd name="connsiteX60" fmla="*/ 4738854 w 12226455"/>
              <a:gd name="connsiteY60" fmla="*/ 2040382 h 2094438"/>
              <a:gd name="connsiteX61" fmla="*/ 4679090 w 12226455"/>
              <a:gd name="connsiteY61" fmla="*/ 2049175 h 2094438"/>
              <a:gd name="connsiteX62" fmla="*/ 4670823 w 12226455"/>
              <a:gd name="connsiteY62" fmla="*/ 2060199 h 2094438"/>
              <a:gd name="connsiteX63" fmla="*/ 4652693 w 12226455"/>
              <a:gd name="connsiteY63" fmla="*/ 2068081 h 2094438"/>
              <a:gd name="connsiteX64" fmla="*/ 4596668 w 12226455"/>
              <a:gd name="connsiteY64" fmla="*/ 2066844 h 2094438"/>
              <a:gd name="connsiteX65" fmla="*/ 4515079 w 12226455"/>
              <a:gd name="connsiteY65" fmla="*/ 2093488 h 2094438"/>
              <a:gd name="connsiteX66" fmla="*/ 4359987 w 12226455"/>
              <a:gd name="connsiteY66" fmla="*/ 2087091 h 2094438"/>
              <a:gd name="connsiteX67" fmla="*/ 4299514 w 12226455"/>
              <a:gd name="connsiteY67" fmla="*/ 2072092 h 2094438"/>
              <a:gd name="connsiteX68" fmla="*/ 4215049 w 12226455"/>
              <a:gd name="connsiteY68" fmla="*/ 2078442 h 2094438"/>
              <a:gd name="connsiteX69" fmla="*/ 4182398 w 12226455"/>
              <a:gd name="connsiteY69" fmla="*/ 2068549 h 2094438"/>
              <a:gd name="connsiteX70" fmla="*/ 4148880 w 12226455"/>
              <a:gd name="connsiteY70" fmla="*/ 2087980 h 2094438"/>
              <a:gd name="connsiteX71" fmla="*/ 4132217 w 12226455"/>
              <a:gd name="connsiteY71" fmla="*/ 2074087 h 2094438"/>
              <a:gd name="connsiteX72" fmla="*/ 4073825 w 12226455"/>
              <a:gd name="connsiteY72" fmla="*/ 2078770 h 2094438"/>
              <a:gd name="connsiteX73" fmla="*/ 3997663 w 12226455"/>
              <a:gd name="connsiteY73" fmla="*/ 2084777 h 2094438"/>
              <a:gd name="connsiteX74" fmla="*/ 4004645 w 12226455"/>
              <a:gd name="connsiteY74" fmla="*/ 2091682 h 2094438"/>
              <a:gd name="connsiteX75" fmla="*/ 3969056 w 12226455"/>
              <a:gd name="connsiteY75" fmla="*/ 2094067 h 2094438"/>
              <a:gd name="connsiteX76" fmla="*/ 3959847 w 12226455"/>
              <a:gd name="connsiteY76" fmla="*/ 2091531 h 2094438"/>
              <a:gd name="connsiteX77" fmla="*/ 3925749 w 12226455"/>
              <a:gd name="connsiteY77" fmla="*/ 2090653 h 2094438"/>
              <a:gd name="connsiteX78" fmla="*/ 3860022 w 12226455"/>
              <a:gd name="connsiteY78" fmla="*/ 2080934 h 2094438"/>
              <a:gd name="connsiteX79" fmla="*/ 3741602 w 12226455"/>
              <a:gd name="connsiteY79" fmla="*/ 2071656 h 2094438"/>
              <a:gd name="connsiteX80" fmla="*/ 3608325 w 12226455"/>
              <a:gd name="connsiteY80" fmla="*/ 2079355 h 2094438"/>
              <a:gd name="connsiteX81" fmla="*/ 3491740 w 12226455"/>
              <a:gd name="connsiteY81" fmla="*/ 2092551 h 2094438"/>
              <a:gd name="connsiteX82" fmla="*/ 3381317 w 12226455"/>
              <a:gd name="connsiteY82" fmla="*/ 2072555 h 2094438"/>
              <a:gd name="connsiteX83" fmla="*/ 3248436 w 12226455"/>
              <a:gd name="connsiteY83" fmla="*/ 2062278 h 2094438"/>
              <a:gd name="connsiteX84" fmla="*/ 3028186 w 12226455"/>
              <a:gd name="connsiteY84" fmla="*/ 2060434 h 2094438"/>
              <a:gd name="connsiteX85" fmla="*/ 2637295 w 12226455"/>
              <a:gd name="connsiteY85" fmla="*/ 2026539 h 2094438"/>
              <a:gd name="connsiteX86" fmla="*/ 2222596 w 12226455"/>
              <a:gd name="connsiteY86" fmla="*/ 1936508 h 2094438"/>
              <a:gd name="connsiteX87" fmla="*/ 2139456 w 12226455"/>
              <a:gd name="connsiteY87" fmla="*/ 1911826 h 2094438"/>
              <a:gd name="connsiteX88" fmla="*/ 1981598 w 12226455"/>
              <a:gd name="connsiteY88" fmla="*/ 1886446 h 2094438"/>
              <a:gd name="connsiteX89" fmla="*/ 1980797 w 12226455"/>
              <a:gd name="connsiteY89" fmla="*/ 1886431 h 2094438"/>
              <a:gd name="connsiteX90" fmla="*/ 1980797 w 12226455"/>
              <a:gd name="connsiteY90" fmla="*/ 1871257 h 2094438"/>
              <a:gd name="connsiteX91" fmla="*/ 1849717 w 12226455"/>
              <a:gd name="connsiteY91" fmla="*/ 1881890 h 2094438"/>
              <a:gd name="connsiteX92" fmla="*/ 1687091 w 12226455"/>
              <a:gd name="connsiteY92" fmla="*/ 1842347 h 2094438"/>
              <a:gd name="connsiteX93" fmla="*/ 1596958 w 12226455"/>
              <a:gd name="connsiteY93" fmla="*/ 1804773 h 2094438"/>
              <a:gd name="connsiteX94" fmla="*/ 1521970 w 12226455"/>
              <a:gd name="connsiteY94" fmla="*/ 1790233 h 2094438"/>
              <a:gd name="connsiteX95" fmla="*/ 1412763 w 12226455"/>
              <a:gd name="connsiteY95" fmla="*/ 1794175 h 2094438"/>
              <a:gd name="connsiteX96" fmla="*/ 1296465 w 12226455"/>
              <a:gd name="connsiteY96" fmla="*/ 1797322 h 2094438"/>
              <a:gd name="connsiteX97" fmla="*/ 1289314 w 12226455"/>
              <a:gd name="connsiteY97" fmla="*/ 1796575 h 2094438"/>
              <a:gd name="connsiteX98" fmla="*/ 1209396 w 12226455"/>
              <a:gd name="connsiteY98" fmla="*/ 1799340 h 2094438"/>
              <a:gd name="connsiteX99" fmla="*/ 1178816 w 12226455"/>
              <a:gd name="connsiteY99" fmla="*/ 1797726 h 2094438"/>
              <a:gd name="connsiteX100" fmla="*/ 1118448 w 12226455"/>
              <a:gd name="connsiteY100" fmla="*/ 1799162 h 2094438"/>
              <a:gd name="connsiteX101" fmla="*/ 1109457 w 12226455"/>
              <a:gd name="connsiteY101" fmla="*/ 1799309 h 2094438"/>
              <a:gd name="connsiteX102" fmla="*/ 1051695 w 12226455"/>
              <a:gd name="connsiteY102" fmla="*/ 1795466 h 2094438"/>
              <a:gd name="connsiteX103" fmla="*/ 1047719 w 12226455"/>
              <a:gd name="connsiteY103" fmla="*/ 1796377 h 2094438"/>
              <a:gd name="connsiteX104" fmla="*/ 1013633 w 12226455"/>
              <a:gd name="connsiteY104" fmla="*/ 1794723 h 2094438"/>
              <a:gd name="connsiteX105" fmla="*/ 1008016 w 12226455"/>
              <a:gd name="connsiteY105" fmla="*/ 1792656 h 2094438"/>
              <a:gd name="connsiteX106" fmla="*/ 999124 w 12226455"/>
              <a:gd name="connsiteY106" fmla="*/ 1794019 h 2094438"/>
              <a:gd name="connsiteX107" fmla="*/ 955075 w 12226455"/>
              <a:gd name="connsiteY107" fmla="*/ 1791883 h 2094438"/>
              <a:gd name="connsiteX108" fmla="*/ 882562 w 12226455"/>
              <a:gd name="connsiteY108" fmla="*/ 1796804 h 2094438"/>
              <a:gd name="connsiteX109" fmla="*/ 879961 w 12226455"/>
              <a:gd name="connsiteY109" fmla="*/ 1796413 h 2094438"/>
              <a:gd name="connsiteX110" fmla="*/ 879375 w 12226455"/>
              <a:gd name="connsiteY110" fmla="*/ 1796200 h 2094438"/>
              <a:gd name="connsiteX111" fmla="*/ 826826 w 12226455"/>
              <a:gd name="connsiteY111" fmla="*/ 1773120 h 2094438"/>
              <a:gd name="connsiteX112" fmla="*/ 788810 w 12226455"/>
              <a:gd name="connsiteY112" fmla="*/ 1780877 h 2094438"/>
              <a:gd name="connsiteX113" fmla="*/ 786858 w 12226455"/>
              <a:gd name="connsiteY113" fmla="*/ 1782406 h 2094438"/>
              <a:gd name="connsiteX114" fmla="*/ 719311 w 12226455"/>
              <a:gd name="connsiteY114" fmla="*/ 1772245 h 2094438"/>
              <a:gd name="connsiteX115" fmla="*/ 605941 w 12226455"/>
              <a:gd name="connsiteY115" fmla="*/ 1750592 h 2094438"/>
              <a:gd name="connsiteX116" fmla="*/ 571662 w 12226455"/>
              <a:gd name="connsiteY116" fmla="*/ 1759938 h 2094438"/>
              <a:gd name="connsiteX117" fmla="*/ 561295 w 12226455"/>
              <a:gd name="connsiteY117" fmla="*/ 1764746 h 2094438"/>
              <a:gd name="connsiteX118" fmla="*/ 552495 w 12226455"/>
              <a:gd name="connsiteY118" fmla="*/ 1762244 h 2094438"/>
              <a:gd name="connsiteX119" fmla="*/ 387891 w 12226455"/>
              <a:gd name="connsiteY119" fmla="*/ 1712379 h 2094438"/>
              <a:gd name="connsiteX120" fmla="*/ 264389 w 12226455"/>
              <a:gd name="connsiteY120" fmla="*/ 1691576 h 2094438"/>
              <a:gd name="connsiteX121" fmla="*/ 155395 w 12226455"/>
              <a:gd name="connsiteY121" fmla="*/ 1682653 h 2094438"/>
              <a:gd name="connsiteX122" fmla="*/ 114621 w 12226455"/>
              <a:gd name="connsiteY122" fmla="*/ 1682091 h 2094438"/>
              <a:gd name="connsiteX123" fmla="*/ 84645 w 12226455"/>
              <a:gd name="connsiteY123" fmla="*/ 1684851 h 2094438"/>
              <a:gd name="connsiteX124" fmla="*/ 10003 w 12226455"/>
              <a:gd name="connsiteY124" fmla="*/ 1674828 h 2094438"/>
              <a:gd name="connsiteX125" fmla="*/ 0 w 12226455"/>
              <a:gd name="connsiteY125" fmla="*/ 1673934 h 2094438"/>
              <a:gd name="connsiteX126" fmla="*/ 0 w 12226455"/>
              <a:gd name="connsiteY126" fmla="*/ 457198 h 2094438"/>
              <a:gd name="connsiteX127" fmla="*/ 14660 w 12226455"/>
              <a:gd name="connsiteY127" fmla="*/ 457198 h 2094438"/>
              <a:gd name="connsiteX0" fmla="*/ 14660 w 12226455"/>
              <a:gd name="connsiteY0" fmla="*/ 0 h 2094438"/>
              <a:gd name="connsiteX1" fmla="*/ 12226455 w 12226455"/>
              <a:gd name="connsiteY1" fmla="*/ 0 h 2094438"/>
              <a:gd name="connsiteX2" fmla="*/ 12226455 w 12226455"/>
              <a:gd name="connsiteY2" fmla="*/ 457198 h 2094438"/>
              <a:gd name="connsiteX3" fmla="*/ 12226455 w 12226455"/>
              <a:gd name="connsiteY3" fmla="*/ 1016758 h 2094438"/>
              <a:gd name="connsiteX4" fmla="*/ 12226455 w 12226455"/>
              <a:gd name="connsiteY4" fmla="*/ 1392257 h 2094438"/>
              <a:gd name="connsiteX5" fmla="*/ 12210010 w 12226455"/>
              <a:gd name="connsiteY5" fmla="*/ 1392079 h 2094438"/>
              <a:gd name="connsiteX6" fmla="*/ 12097957 w 12226455"/>
              <a:gd name="connsiteY6" fmla="*/ 1378121 h 2094438"/>
              <a:gd name="connsiteX7" fmla="*/ 11705048 w 12226455"/>
              <a:gd name="connsiteY7" fmla="*/ 1504448 h 2094438"/>
              <a:gd name="connsiteX8" fmla="*/ 11578252 w 12226455"/>
              <a:gd name="connsiteY8" fmla="*/ 1622780 h 2094438"/>
              <a:gd name="connsiteX9" fmla="*/ 11441414 w 12226455"/>
              <a:gd name="connsiteY9" fmla="*/ 1671606 h 2094438"/>
              <a:gd name="connsiteX10" fmla="*/ 11384400 w 12226455"/>
              <a:gd name="connsiteY10" fmla="*/ 1726735 h 2094438"/>
              <a:gd name="connsiteX11" fmla="*/ 11243987 w 12226455"/>
              <a:gd name="connsiteY11" fmla="*/ 1775920 h 2094438"/>
              <a:gd name="connsiteX12" fmla="*/ 11146741 w 12226455"/>
              <a:gd name="connsiteY12" fmla="*/ 1786963 h 2094438"/>
              <a:gd name="connsiteX13" fmla="*/ 10932107 w 12226455"/>
              <a:gd name="connsiteY13" fmla="*/ 1783616 h 2094438"/>
              <a:gd name="connsiteX14" fmla="*/ 10374059 w 12226455"/>
              <a:gd name="connsiteY14" fmla="*/ 1797882 h 2094438"/>
              <a:gd name="connsiteX15" fmla="*/ 10227592 w 12226455"/>
              <a:gd name="connsiteY15" fmla="*/ 1817257 h 2094438"/>
              <a:gd name="connsiteX16" fmla="*/ 10015680 w 12226455"/>
              <a:gd name="connsiteY16" fmla="*/ 1830474 h 2094438"/>
              <a:gd name="connsiteX17" fmla="*/ 9411126 w 12226455"/>
              <a:gd name="connsiteY17" fmla="*/ 1869136 h 2094438"/>
              <a:gd name="connsiteX18" fmla="*/ 9341661 w 12226455"/>
              <a:gd name="connsiteY18" fmla="*/ 1903018 h 2094438"/>
              <a:gd name="connsiteX19" fmla="*/ 9091392 w 12226455"/>
              <a:gd name="connsiteY19" fmla="*/ 1925623 h 2094438"/>
              <a:gd name="connsiteX20" fmla="*/ 9046316 w 12226455"/>
              <a:gd name="connsiteY20" fmla="*/ 1931643 h 2094438"/>
              <a:gd name="connsiteX21" fmla="*/ 8924496 w 12226455"/>
              <a:gd name="connsiteY21" fmla="*/ 1934111 h 2094438"/>
              <a:gd name="connsiteX22" fmla="*/ 8730039 w 12226455"/>
              <a:gd name="connsiteY22" fmla="*/ 1958718 h 2094438"/>
              <a:gd name="connsiteX23" fmla="*/ 8637317 w 12226455"/>
              <a:gd name="connsiteY23" fmla="*/ 1976178 h 2094438"/>
              <a:gd name="connsiteX24" fmla="*/ 8497138 w 12226455"/>
              <a:gd name="connsiteY24" fmla="*/ 2026648 h 2094438"/>
              <a:gd name="connsiteX25" fmla="*/ 8281534 w 12226455"/>
              <a:gd name="connsiteY25" fmla="*/ 2036428 h 2094438"/>
              <a:gd name="connsiteX26" fmla="*/ 8275009 w 12226455"/>
              <a:gd name="connsiteY26" fmla="*/ 2036933 h 2094438"/>
              <a:gd name="connsiteX27" fmla="*/ 8215546 w 12226455"/>
              <a:gd name="connsiteY27" fmla="*/ 2024013 h 2094438"/>
              <a:gd name="connsiteX28" fmla="*/ 8191205 w 12226455"/>
              <a:gd name="connsiteY28" fmla="*/ 2026109 h 2094438"/>
              <a:gd name="connsiteX29" fmla="*/ 8022833 w 12226455"/>
              <a:gd name="connsiteY29" fmla="*/ 2020804 h 2094438"/>
              <a:gd name="connsiteX30" fmla="*/ 7842457 w 12226455"/>
              <a:gd name="connsiteY30" fmla="*/ 2032833 h 2094438"/>
              <a:gd name="connsiteX31" fmla="*/ 7623424 w 12226455"/>
              <a:gd name="connsiteY31" fmla="*/ 2023819 h 2094438"/>
              <a:gd name="connsiteX32" fmla="*/ 7513247 w 12226455"/>
              <a:gd name="connsiteY32" fmla="*/ 2034454 h 2094438"/>
              <a:gd name="connsiteX33" fmla="*/ 7252408 w 12226455"/>
              <a:gd name="connsiteY33" fmla="*/ 2048724 h 2094438"/>
              <a:gd name="connsiteX34" fmla="*/ 7058491 w 12226455"/>
              <a:gd name="connsiteY34" fmla="*/ 2026452 h 2094438"/>
              <a:gd name="connsiteX35" fmla="*/ 7014654 w 12226455"/>
              <a:gd name="connsiteY35" fmla="*/ 2008338 h 2094438"/>
              <a:gd name="connsiteX36" fmla="*/ 6869558 w 12226455"/>
              <a:gd name="connsiteY36" fmla="*/ 2009516 h 2094438"/>
              <a:gd name="connsiteX37" fmla="*/ 6801700 w 12226455"/>
              <a:gd name="connsiteY37" fmla="*/ 1992683 h 2094438"/>
              <a:gd name="connsiteX38" fmla="*/ 6630448 w 12226455"/>
              <a:gd name="connsiteY38" fmla="*/ 1990539 h 2094438"/>
              <a:gd name="connsiteX39" fmla="*/ 6343083 w 12226455"/>
              <a:gd name="connsiteY39" fmla="*/ 1975132 h 2094438"/>
              <a:gd name="connsiteX40" fmla="*/ 6118325 w 12226455"/>
              <a:gd name="connsiteY40" fmla="*/ 1977815 h 2094438"/>
              <a:gd name="connsiteX41" fmla="*/ 5951117 w 12226455"/>
              <a:gd name="connsiteY41" fmla="*/ 1980301 h 2094438"/>
              <a:gd name="connsiteX42" fmla="*/ 5899039 w 12226455"/>
              <a:gd name="connsiteY42" fmla="*/ 1970051 h 2094438"/>
              <a:gd name="connsiteX43" fmla="*/ 5826960 w 12226455"/>
              <a:gd name="connsiteY43" fmla="*/ 1971340 h 2094438"/>
              <a:gd name="connsiteX44" fmla="*/ 5750590 w 12226455"/>
              <a:gd name="connsiteY44" fmla="*/ 1974055 h 2094438"/>
              <a:gd name="connsiteX45" fmla="*/ 5692650 w 12226455"/>
              <a:gd name="connsiteY45" fmla="*/ 1973132 h 2094438"/>
              <a:gd name="connsiteX46" fmla="*/ 5707621 w 12226455"/>
              <a:gd name="connsiteY46" fmla="*/ 1971397 h 2094438"/>
              <a:gd name="connsiteX47" fmla="*/ 5678447 w 12226455"/>
              <a:gd name="connsiteY47" fmla="*/ 1972906 h 2094438"/>
              <a:gd name="connsiteX48" fmla="*/ 5692650 w 12226455"/>
              <a:gd name="connsiteY48" fmla="*/ 1973132 h 2094438"/>
              <a:gd name="connsiteX49" fmla="*/ 5624294 w 12226455"/>
              <a:gd name="connsiteY49" fmla="*/ 1981056 h 2094438"/>
              <a:gd name="connsiteX50" fmla="*/ 5554110 w 12226455"/>
              <a:gd name="connsiteY50" fmla="*/ 1965114 h 2094438"/>
              <a:gd name="connsiteX51" fmla="*/ 5488422 w 12226455"/>
              <a:gd name="connsiteY51" fmla="*/ 1963610 h 2094438"/>
              <a:gd name="connsiteX52" fmla="*/ 5234009 w 12226455"/>
              <a:gd name="connsiteY52" fmla="*/ 1945946 h 2094438"/>
              <a:gd name="connsiteX53" fmla="*/ 5054956 w 12226455"/>
              <a:gd name="connsiteY53" fmla="*/ 1961326 h 2094438"/>
              <a:gd name="connsiteX54" fmla="*/ 4968494 w 12226455"/>
              <a:gd name="connsiteY54" fmla="*/ 1980959 h 2094438"/>
              <a:gd name="connsiteX55" fmla="*/ 4887159 w 12226455"/>
              <a:gd name="connsiteY55" fmla="*/ 1987230 h 2094438"/>
              <a:gd name="connsiteX56" fmla="*/ 4823752 w 12226455"/>
              <a:gd name="connsiteY56" fmla="*/ 2010623 h 2094438"/>
              <a:gd name="connsiteX57" fmla="*/ 4763730 w 12226455"/>
              <a:gd name="connsiteY57" fmla="*/ 2037027 h 2094438"/>
              <a:gd name="connsiteX58" fmla="*/ 4758100 w 12226455"/>
              <a:gd name="connsiteY58" fmla="*/ 2037626 h 2094438"/>
              <a:gd name="connsiteX59" fmla="*/ 4753293 w 12226455"/>
              <a:gd name="connsiteY59" fmla="*/ 2034727 h 2094438"/>
              <a:gd name="connsiteX60" fmla="*/ 4738854 w 12226455"/>
              <a:gd name="connsiteY60" fmla="*/ 2040382 h 2094438"/>
              <a:gd name="connsiteX61" fmla="*/ 4679090 w 12226455"/>
              <a:gd name="connsiteY61" fmla="*/ 2049175 h 2094438"/>
              <a:gd name="connsiteX62" fmla="*/ 4670823 w 12226455"/>
              <a:gd name="connsiteY62" fmla="*/ 2060199 h 2094438"/>
              <a:gd name="connsiteX63" fmla="*/ 4652693 w 12226455"/>
              <a:gd name="connsiteY63" fmla="*/ 2068081 h 2094438"/>
              <a:gd name="connsiteX64" fmla="*/ 4596668 w 12226455"/>
              <a:gd name="connsiteY64" fmla="*/ 2066844 h 2094438"/>
              <a:gd name="connsiteX65" fmla="*/ 4515079 w 12226455"/>
              <a:gd name="connsiteY65" fmla="*/ 2093488 h 2094438"/>
              <a:gd name="connsiteX66" fmla="*/ 4359987 w 12226455"/>
              <a:gd name="connsiteY66" fmla="*/ 2087091 h 2094438"/>
              <a:gd name="connsiteX67" fmla="*/ 4299514 w 12226455"/>
              <a:gd name="connsiteY67" fmla="*/ 2072092 h 2094438"/>
              <a:gd name="connsiteX68" fmla="*/ 4215049 w 12226455"/>
              <a:gd name="connsiteY68" fmla="*/ 2078442 h 2094438"/>
              <a:gd name="connsiteX69" fmla="*/ 4182398 w 12226455"/>
              <a:gd name="connsiteY69" fmla="*/ 2068549 h 2094438"/>
              <a:gd name="connsiteX70" fmla="*/ 4148880 w 12226455"/>
              <a:gd name="connsiteY70" fmla="*/ 2087980 h 2094438"/>
              <a:gd name="connsiteX71" fmla="*/ 4132217 w 12226455"/>
              <a:gd name="connsiteY71" fmla="*/ 2074087 h 2094438"/>
              <a:gd name="connsiteX72" fmla="*/ 4073825 w 12226455"/>
              <a:gd name="connsiteY72" fmla="*/ 2078770 h 2094438"/>
              <a:gd name="connsiteX73" fmla="*/ 3997663 w 12226455"/>
              <a:gd name="connsiteY73" fmla="*/ 2084777 h 2094438"/>
              <a:gd name="connsiteX74" fmla="*/ 4004645 w 12226455"/>
              <a:gd name="connsiteY74" fmla="*/ 2091682 h 2094438"/>
              <a:gd name="connsiteX75" fmla="*/ 3969056 w 12226455"/>
              <a:gd name="connsiteY75" fmla="*/ 2094067 h 2094438"/>
              <a:gd name="connsiteX76" fmla="*/ 3959847 w 12226455"/>
              <a:gd name="connsiteY76" fmla="*/ 2091531 h 2094438"/>
              <a:gd name="connsiteX77" fmla="*/ 3925749 w 12226455"/>
              <a:gd name="connsiteY77" fmla="*/ 2090653 h 2094438"/>
              <a:gd name="connsiteX78" fmla="*/ 3860022 w 12226455"/>
              <a:gd name="connsiteY78" fmla="*/ 2080934 h 2094438"/>
              <a:gd name="connsiteX79" fmla="*/ 3741602 w 12226455"/>
              <a:gd name="connsiteY79" fmla="*/ 2071656 h 2094438"/>
              <a:gd name="connsiteX80" fmla="*/ 3608325 w 12226455"/>
              <a:gd name="connsiteY80" fmla="*/ 2079355 h 2094438"/>
              <a:gd name="connsiteX81" fmla="*/ 3491740 w 12226455"/>
              <a:gd name="connsiteY81" fmla="*/ 2092551 h 2094438"/>
              <a:gd name="connsiteX82" fmla="*/ 3381317 w 12226455"/>
              <a:gd name="connsiteY82" fmla="*/ 2072555 h 2094438"/>
              <a:gd name="connsiteX83" fmla="*/ 3248436 w 12226455"/>
              <a:gd name="connsiteY83" fmla="*/ 2062278 h 2094438"/>
              <a:gd name="connsiteX84" fmla="*/ 3028186 w 12226455"/>
              <a:gd name="connsiteY84" fmla="*/ 2060434 h 2094438"/>
              <a:gd name="connsiteX85" fmla="*/ 2637295 w 12226455"/>
              <a:gd name="connsiteY85" fmla="*/ 2026539 h 2094438"/>
              <a:gd name="connsiteX86" fmla="*/ 2222596 w 12226455"/>
              <a:gd name="connsiteY86" fmla="*/ 1936508 h 2094438"/>
              <a:gd name="connsiteX87" fmla="*/ 2139456 w 12226455"/>
              <a:gd name="connsiteY87" fmla="*/ 1911826 h 2094438"/>
              <a:gd name="connsiteX88" fmla="*/ 1981598 w 12226455"/>
              <a:gd name="connsiteY88" fmla="*/ 1886446 h 2094438"/>
              <a:gd name="connsiteX89" fmla="*/ 1980797 w 12226455"/>
              <a:gd name="connsiteY89" fmla="*/ 1886431 h 2094438"/>
              <a:gd name="connsiteX90" fmla="*/ 1980797 w 12226455"/>
              <a:gd name="connsiteY90" fmla="*/ 1871257 h 2094438"/>
              <a:gd name="connsiteX91" fmla="*/ 1849717 w 12226455"/>
              <a:gd name="connsiteY91" fmla="*/ 1881890 h 2094438"/>
              <a:gd name="connsiteX92" fmla="*/ 1687091 w 12226455"/>
              <a:gd name="connsiteY92" fmla="*/ 1842347 h 2094438"/>
              <a:gd name="connsiteX93" fmla="*/ 1596958 w 12226455"/>
              <a:gd name="connsiteY93" fmla="*/ 1804773 h 2094438"/>
              <a:gd name="connsiteX94" fmla="*/ 1521970 w 12226455"/>
              <a:gd name="connsiteY94" fmla="*/ 1790233 h 2094438"/>
              <a:gd name="connsiteX95" fmla="*/ 1412763 w 12226455"/>
              <a:gd name="connsiteY95" fmla="*/ 1794175 h 2094438"/>
              <a:gd name="connsiteX96" fmla="*/ 1296465 w 12226455"/>
              <a:gd name="connsiteY96" fmla="*/ 1797322 h 2094438"/>
              <a:gd name="connsiteX97" fmla="*/ 1289314 w 12226455"/>
              <a:gd name="connsiteY97" fmla="*/ 1796575 h 2094438"/>
              <a:gd name="connsiteX98" fmla="*/ 1209396 w 12226455"/>
              <a:gd name="connsiteY98" fmla="*/ 1799340 h 2094438"/>
              <a:gd name="connsiteX99" fmla="*/ 1178816 w 12226455"/>
              <a:gd name="connsiteY99" fmla="*/ 1797726 h 2094438"/>
              <a:gd name="connsiteX100" fmla="*/ 1118448 w 12226455"/>
              <a:gd name="connsiteY100" fmla="*/ 1799162 h 2094438"/>
              <a:gd name="connsiteX101" fmla="*/ 1109457 w 12226455"/>
              <a:gd name="connsiteY101" fmla="*/ 1799309 h 2094438"/>
              <a:gd name="connsiteX102" fmla="*/ 1051695 w 12226455"/>
              <a:gd name="connsiteY102" fmla="*/ 1795466 h 2094438"/>
              <a:gd name="connsiteX103" fmla="*/ 1047719 w 12226455"/>
              <a:gd name="connsiteY103" fmla="*/ 1796377 h 2094438"/>
              <a:gd name="connsiteX104" fmla="*/ 1013633 w 12226455"/>
              <a:gd name="connsiteY104" fmla="*/ 1794723 h 2094438"/>
              <a:gd name="connsiteX105" fmla="*/ 1008016 w 12226455"/>
              <a:gd name="connsiteY105" fmla="*/ 1792656 h 2094438"/>
              <a:gd name="connsiteX106" fmla="*/ 999124 w 12226455"/>
              <a:gd name="connsiteY106" fmla="*/ 1794019 h 2094438"/>
              <a:gd name="connsiteX107" fmla="*/ 955075 w 12226455"/>
              <a:gd name="connsiteY107" fmla="*/ 1791883 h 2094438"/>
              <a:gd name="connsiteX108" fmla="*/ 882562 w 12226455"/>
              <a:gd name="connsiteY108" fmla="*/ 1796804 h 2094438"/>
              <a:gd name="connsiteX109" fmla="*/ 879961 w 12226455"/>
              <a:gd name="connsiteY109" fmla="*/ 1796413 h 2094438"/>
              <a:gd name="connsiteX110" fmla="*/ 879375 w 12226455"/>
              <a:gd name="connsiteY110" fmla="*/ 1796200 h 2094438"/>
              <a:gd name="connsiteX111" fmla="*/ 826826 w 12226455"/>
              <a:gd name="connsiteY111" fmla="*/ 1773120 h 2094438"/>
              <a:gd name="connsiteX112" fmla="*/ 788810 w 12226455"/>
              <a:gd name="connsiteY112" fmla="*/ 1780877 h 2094438"/>
              <a:gd name="connsiteX113" fmla="*/ 786858 w 12226455"/>
              <a:gd name="connsiteY113" fmla="*/ 1782406 h 2094438"/>
              <a:gd name="connsiteX114" fmla="*/ 719311 w 12226455"/>
              <a:gd name="connsiteY114" fmla="*/ 1772245 h 2094438"/>
              <a:gd name="connsiteX115" fmla="*/ 605941 w 12226455"/>
              <a:gd name="connsiteY115" fmla="*/ 1750592 h 2094438"/>
              <a:gd name="connsiteX116" fmla="*/ 571662 w 12226455"/>
              <a:gd name="connsiteY116" fmla="*/ 1759938 h 2094438"/>
              <a:gd name="connsiteX117" fmla="*/ 561295 w 12226455"/>
              <a:gd name="connsiteY117" fmla="*/ 1764746 h 2094438"/>
              <a:gd name="connsiteX118" fmla="*/ 552495 w 12226455"/>
              <a:gd name="connsiteY118" fmla="*/ 1762244 h 2094438"/>
              <a:gd name="connsiteX119" fmla="*/ 387891 w 12226455"/>
              <a:gd name="connsiteY119" fmla="*/ 1712379 h 2094438"/>
              <a:gd name="connsiteX120" fmla="*/ 264389 w 12226455"/>
              <a:gd name="connsiteY120" fmla="*/ 1691576 h 2094438"/>
              <a:gd name="connsiteX121" fmla="*/ 155395 w 12226455"/>
              <a:gd name="connsiteY121" fmla="*/ 1682653 h 2094438"/>
              <a:gd name="connsiteX122" fmla="*/ 114621 w 12226455"/>
              <a:gd name="connsiteY122" fmla="*/ 1682091 h 2094438"/>
              <a:gd name="connsiteX123" fmla="*/ 84645 w 12226455"/>
              <a:gd name="connsiteY123" fmla="*/ 1684851 h 2094438"/>
              <a:gd name="connsiteX124" fmla="*/ 10003 w 12226455"/>
              <a:gd name="connsiteY124" fmla="*/ 1674828 h 2094438"/>
              <a:gd name="connsiteX125" fmla="*/ 0 w 12226455"/>
              <a:gd name="connsiteY125" fmla="*/ 1673934 h 2094438"/>
              <a:gd name="connsiteX126" fmla="*/ 0 w 12226455"/>
              <a:gd name="connsiteY126" fmla="*/ 457198 h 2094438"/>
              <a:gd name="connsiteX127" fmla="*/ 14660 w 12226455"/>
              <a:gd name="connsiteY127" fmla="*/ 0 h 2094438"/>
              <a:gd name="connsiteX0" fmla="*/ 14660 w 12226455"/>
              <a:gd name="connsiteY0" fmla="*/ 0 h 2094438"/>
              <a:gd name="connsiteX1" fmla="*/ 12226455 w 12226455"/>
              <a:gd name="connsiteY1" fmla="*/ 0 h 2094438"/>
              <a:gd name="connsiteX2" fmla="*/ 12226455 w 12226455"/>
              <a:gd name="connsiteY2" fmla="*/ 457198 h 2094438"/>
              <a:gd name="connsiteX3" fmla="*/ 12226455 w 12226455"/>
              <a:gd name="connsiteY3" fmla="*/ 1016758 h 2094438"/>
              <a:gd name="connsiteX4" fmla="*/ 12226455 w 12226455"/>
              <a:gd name="connsiteY4" fmla="*/ 1392257 h 2094438"/>
              <a:gd name="connsiteX5" fmla="*/ 12210010 w 12226455"/>
              <a:gd name="connsiteY5" fmla="*/ 1392079 h 2094438"/>
              <a:gd name="connsiteX6" fmla="*/ 12097957 w 12226455"/>
              <a:gd name="connsiteY6" fmla="*/ 1378121 h 2094438"/>
              <a:gd name="connsiteX7" fmla="*/ 11705048 w 12226455"/>
              <a:gd name="connsiteY7" fmla="*/ 1504448 h 2094438"/>
              <a:gd name="connsiteX8" fmla="*/ 11578252 w 12226455"/>
              <a:gd name="connsiteY8" fmla="*/ 1622780 h 2094438"/>
              <a:gd name="connsiteX9" fmla="*/ 11441414 w 12226455"/>
              <a:gd name="connsiteY9" fmla="*/ 1671606 h 2094438"/>
              <a:gd name="connsiteX10" fmla="*/ 11384400 w 12226455"/>
              <a:gd name="connsiteY10" fmla="*/ 1726735 h 2094438"/>
              <a:gd name="connsiteX11" fmla="*/ 11243987 w 12226455"/>
              <a:gd name="connsiteY11" fmla="*/ 1775920 h 2094438"/>
              <a:gd name="connsiteX12" fmla="*/ 11146741 w 12226455"/>
              <a:gd name="connsiteY12" fmla="*/ 1786963 h 2094438"/>
              <a:gd name="connsiteX13" fmla="*/ 10932107 w 12226455"/>
              <a:gd name="connsiteY13" fmla="*/ 1783616 h 2094438"/>
              <a:gd name="connsiteX14" fmla="*/ 10374059 w 12226455"/>
              <a:gd name="connsiteY14" fmla="*/ 1797882 h 2094438"/>
              <a:gd name="connsiteX15" fmla="*/ 10227592 w 12226455"/>
              <a:gd name="connsiteY15" fmla="*/ 1817257 h 2094438"/>
              <a:gd name="connsiteX16" fmla="*/ 10015680 w 12226455"/>
              <a:gd name="connsiteY16" fmla="*/ 1830474 h 2094438"/>
              <a:gd name="connsiteX17" fmla="*/ 9411126 w 12226455"/>
              <a:gd name="connsiteY17" fmla="*/ 1869136 h 2094438"/>
              <a:gd name="connsiteX18" fmla="*/ 9341661 w 12226455"/>
              <a:gd name="connsiteY18" fmla="*/ 1903018 h 2094438"/>
              <a:gd name="connsiteX19" fmla="*/ 9091392 w 12226455"/>
              <a:gd name="connsiteY19" fmla="*/ 1925623 h 2094438"/>
              <a:gd name="connsiteX20" fmla="*/ 9046316 w 12226455"/>
              <a:gd name="connsiteY20" fmla="*/ 1931643 h 2094438"/>
              <a:gd name="connsiteX21" fmla="*/ 8924496 w 12226455"/>
              <a:gd name="connsiteY21" fmla="*/ 1934111 h 2094438"/>
              <a:gd name="connsiteX22" fmla="*/ 8730039 w 12226455"/>
              <a:gd name="connsiteY22" fmla="*/ 1958718 h 2094438"/>
              <a:gd name="connsiteX23" fmla="*/ 8637317 w 12226455"/>
              <a:gd name="connsiteY23" fmla="*/ 1976178 h 2094438"/>
              <a:gd name="connsiteX24" fmla="*/ 8497138 w 12226455"/>
              <a:gd name="connsiteY24" fmla="*/ 2026648 h 2094438"/>
              <a:gd name="connsiteX25" fmla="*/ 8281534 w 12226455"/>
              <a:gd name="connsiteY25" fmla="*/ 2036428 h 2094438"/>
              <a:gd name="connsiteX26" fmla="*/ 8275009 w 12226455"/>
              <a:gd name="connsiteY26" fmla="*/ 2036933 h 2094438"/>
              <a:gd name="connsiteX27" fmla="*/ 8215546 w 12226455"/>
              <a:gd name="connsiteY27" fmla="*/ 2024013 h 2094438"/>
              <a:gd name="connsiteX28" fmla="*/ 8191205 w 12226455"/>
              <a:gd name="connsiteY28" fmla="*/ 2026109 h 2094438"/>
              <a:gd name="connsiteX29" fmla="*/ 8022833 w 12226455"/>
              <a:gd name="connsiteY29" fmla="*/ 2020804 h 2094438"/>
              <a:gd name="connsiteX30" fmla="*/ 7842457 w 12226455"/>
              <a:gd name="connsiteY30" fmla="*/ 2032833 h 2094438"/>
              <a:gd name="connsiteX31" fmla="*/ 7623424 w 12226455"/>
              <a:gd name="connsiteY31" fmla="*/ 2023819 h 2094438"/>
              <a:gd name="connsiteX32" fmla="*/ 7513247 w 12226455"/>
              <a:gd name="connsiteY32" fmla="*/ 2034454 h 2094438"/>
              <a:gd name="connsiteX33" fmla="*/ 7252408 w 12226455"/>
              <a:gd name="connsiteY33" fmla="*/ 2048724 h 2094438"/>
              <a:gd name="connsiteX34" fmla="*/ 7058491 w 12226455"/>
              <a:gd name="connsiteY34" fmla="*/ 2026452 h 2094438"/>
              <a:gd name="connsiteX35" fmla="*/ 7014654 w 12226455"/>
              <a:gd name="connsiteY35" fmla="*/ 2008338 h 2094438"/>
              <a:gd name="connsiteX36" fmla="*/ 6869558 w 12226455"/>
              <a:gd name="connsiteY36" fmla="*/ 2009516 h 2094438"/>
              <a:gd name="connsiteX37" fmla="*/ 6801700 w 12226455"/>
              <a:gd name="connsiteY37" fmla="*/ 1992683 h 2094438"/>
              <a:gd name="connsiteX38" fmla="*/ 6630448 w 12226455"/>
              <a:gd name="connsiteY38" fmla="*/ 1990539 h 2094438"/>
              <a:gd name="connsiteX39" fmla="*/ 6343083 w 12226455"/>
              <a:gd name="connsiteY39" fmla="*/ 1975132 h 2094438"/>
              <a:gd name="connsiteX40" fmla="*/ 6118325 w 12226455"/>
              <a:gd name="connsiteY40" fmla="*/ 1977815 h 2094438"/>
              <a:gd name="connsiteX41" fmla="*/ 5951117 w 12226455"/>
              <a:gd name="connsiteY41" fmla="*/ 1980301 h 2094438"/>
              <a:gd name="connsiteX42" fmla="*/ 5899039 w 12226455"/>
              <a:gd name="connsiteY42" fmla="*/ 1970051 h 2094438"/>
              <a:gd name="connsiteX43" fmla="*/ 5826960 w 12226455"/>
              <a:gd name="connsiteY43" fmla="*/ 1971340 h 2094438"/>
              <a:gd name="connsiteX44" fmla="*/ 5750590 w 12226455"/>
              <a:gd name="connsiteY44" fmla="*/ 1974055 h 2094438"/>
              <a:gd name="connsiteX45" fmla="*/ 5692650 w 12226455"/>
              <a:gd name="connsiteY45" fmla="*/ 1973132 h 2094438"/>
              <a:gd name="connsiteX46" fmla="*/ 5707621 w 12226455"/>
              <a:gd name="connsiteY46" fmla="*/ 1971397 h 2094438"/>
              <a:gd name="connsiteX47" fmla="*/ 5678447 w 12226455"/>
              <a:gd name="connsiteY47" fmla="*/ 1972906 h 2094438"/>
              <a:gd name="connsiteX48" fmla="*/ 5692650 w 12226455"/>
              <a:gd name="connsiteY48" fmla="*/ 1973132 h 2094438"/>
              <a:gd name="connsiteX49" fmla="*/ 5624294 w 12226455"/>
              <a:gd name="connsiteY49" fmla="*/ 1981056 h 2094438"/>
              <a:gd name="connsiteX50" fmla="*/ 5554110 w 12226455"/>
              <a:gd name="connsiteY50" fmla="*/ 1965114 h 2094438"/>
              <a:gd name="connsiteX51" fmla="*/ 5488422 w 12226455"/>
              <a:gd name="connsiteY51" fmla="*/ 1963610 h 2094438"/>
              <a:gd name="connsiteX52" fmla="*/ 5234009 w 12226455"/>
              <a:gd name="connsiteY52" fmla="*/ 1945946 h 2094438"/>
              <a:gd name="connsiteX53" fmla="*/ 5054956 w 12226455"/>
              <a:gd name="connsiteY53" fmla="*/ 1961326 h 2094438"/>
              <a:gd name="connsiteX54" fmla="*/ 4968494 w 12226455"/>
              <a:gd name="connsiteY54" fmla="*/ 1980959 h 2094438"/>
              <a:gd name="connsiteX55" fmla="*/ 4887159 w 12226455"/>
              <a:gd name="connsiteY55" fmla="*/ 1987230 h 2094438"/>
              <a:gd name="connsiteX56" fmla="*/ 4823752 w 12226455"/>
              <a:gd name="connsiteY56" fmla="*/ 2010623 h 2094438"/>
              <a:gd name="connsiteX57" fmla="*/ 4763730 w 12226455"/>
              <a:gd name="connsiteY57" fmla="*/ 2037027 h 2094438"/>
              <a:gd name="connsiteX58" fmla="*/ 4758100 w 12226455"/>
              <a:gd name="connsiteY58" fmla="*/ 2037626 h 2094438"/>
              <a:gd name="connsiteX59" fmla="*/ 4753293 w 12226455"/>
              <a:gd name="connsiteY59" fmla="*/ 2034727 h 2094438"/>
              <a:gd name="connsiteX60" fmla="*/ 4738854 w 12226455"/>
              <a:gd name="connsiteY60" fmla="*/ 2040382 h 2094438"/>
              <a:gd name="connsiteX61" fmla="*/ 4679090 w 12226455"/>
              <a:gd name="connsiteY61" fmla="*/ 2049175 h 2094438"/>
              <a:gd name="connsiteX62" fmla="*/ 4670823 w 12226455"/>
              <a:gd name="connsiteY62" fmla="*/ 2060199 h 2094438"/>
              <a:gd name="connsiteX63" fmla="*/ 4652693 w 12226455"/>
              <a:gd name="connsiteY63" fmla="*/ 2068081 h 2094438"/>
              <a:gd name="connsiteX64" fmla="*/ 4596668 w 12226455"/>
              <a:gd name="connsiteY64" fmla="*/ 2066844 h 2094438"/>
              <a:gd name="connsiteX65" fmla="*/ 4515079 w 12226455"/>
              <a:gd name="connsiteY65" fmla="*/ 2093488 h 2094438"/>
              <a:gd name="connsiteX66" fmla="*/ 4359987 w 12226455"/>
              <a:gd name="connsiteY66" fmla="*/ 2087091 h 2094438"/>
              <a:gd name="connsiteX67" fmla="*/ 4299514 w 12226455"/>
              <a:gd name="connsiteY67" fmla="*/ 2072092 h 2094438"/>
              <a:gd name="connsiteX68" fmla="*/ 4215049 w 12226455"/>
              <a:gd name="connsiteY68" fmla="*/ 2078442 h 2094438"/>
              <a:gd name="connsiteX69" fmla="*/ 4182398 w 12226455"/>
              <a:gd name="connsiteY69" fmla="*/ 2068549 h 2094438"/>
              <a:gd name="connsiteX70" fmla="*/ 4148880 w 12226455"/>
              <a:gd name="connsiteY70" fmla="*/ 2087980 h 2094438"/>
              <a:gd name="connsiteX71" fmla="*/ 4132217 w 12226455"/>
              <a:gd name="connsiteY71" fmla="*/ 2074087 h 2094438"/>
              <a:gd name="connsiteX72" fmla="*/ 4073825 w 12226455"/>
              <a:gd name="connsiteY72" fmla="*/ 2078770 h 2094438"/>
              <a:gd name="connsiteX73" fmla="*/ 3997663 w 12226455"/>
              <a:gd name="connsiteY73" fmla="*/ 2084777 h 2094438"/>
              <a:gd name="connsiteX74" fmla="*/ 4004645 w 12226455"/>
              <a:gd name="connsiteY74" fmla="*/ 2091682 h 2094438"/>
              <a:gd name="connsiteX75" fmla="*/ 3969056 w 12226455"/>
              <a:gd name="connsiteY75" fmla="*/ 2094067 h 2094438"/>
              <a:gd name="connsiteX76" fmla="*/ 3959847 w 12226455"/>
              <a:gd name="connsiteY76" fmla="*/ 2091531 h 2094438"/>
              <a:gd name="connsiteX77" fmla="*/ 3925749 w 12226455"/>
              <a:gd name="connsiteY77" fmla="*/ 2090653 h 2094438"/>
              <a:gd name="connsiteX78" fmla="*/ 3860022 w 12226455"/>
              <a:gd name="connsiteY78" fmla="*/ 2080934 h 2094438"/>
              <a:gd name="connsiteX79" fmla="*/ 3741602 w 12226455"/>
              <a:gd name="connsiteY79" fmla="*/ 2071656 h 2094438"/>
              <a:gd name="connsiteX80" fmla="*/ 3608325 w 12226455"/>
              <a:gd name="connsiteY80" fmla="*/ 2079355 h 2094438"/>
              <a:gd name="connsiteX81" fmla="*/ 3491740 w 12226455"/>
              <a:gd name="connsiteY81" fmla="*/ 2092551 h 2094438"/>
              <a:gd name="connsiteX82" fmla="*/ 3381317 w 12226455"/>
              <a:gd name="connsiteY82" fmla="*/ 2072555 h 2094438"/>
              <a:gd name="connsiteX83" fmla="*/ 3248436 w 12226455"/>
              <a:gd name="connsiteY83" fmla="*/ 2062278 h 2094438"/>
              <a:gd name="connsiteX84" fmla="*/ 3028186 w 12226455"/>
              <a:gd name="connsiteY84" fmla="*/ 2060434 h 2094438"/>
              <a:gd name="connsiteX85" fmla="*/ 2637295 w 12226455"/>
              <a:gd name="connsiteY85" fmla="*/ 2026539 h 2094438"/>
              <a:gd name="connsiteX86" fmla="*/ 2222596 w 12226455"/>
              <a:gd name="connsiteY86" fmla="*/ 1936508 h 2094438"/>
              <a:gd name="connsiteX87" fmla="*/ 2139456 w 12226455"/>
              <a:gd name="connsiteY87" fmla="*/ 1911826 h 2094438"/>
              <a:gd name="connsiteX88" fmla="*/ 1981598 w 12226455"/>
              <a:gd name="connsiteY88" fmla="*/ 1886446 h 2094438"/>
              <a:gd name="connsiteX89" fmla="*/ 1980797 w 12226455"/>
              <a:gd name="connsiteY89" fmla="*/ 1886431 h 2094438"/>
              <a:gd name="connsiteX90" fmla="*/ 1980797 w 12226455"/>
              <a:gd name="connsiteY90" fmla="*/ 1871257 h 2094438"/>
              <a:gd name="connsiteX91" fmla="*/ 1849717 w 12226455"/>
              <a:gd name="connsiteY91" fmla="*/ 1881890 h 2094438"/>
              <a:gd name="connsiteX92" fmla="*/ 1687091 w 12226455"/>
              <a:gd name="connsiteY92" fmla="*/ 1842347 h 2094438"/>
              <a:gd name="connsiteX93" fmla="*/ 1596958 w 12226455"/>
              <a:gd name="connsiteY93" fmla="*/ 1804773 h 2094438"/>
              <a:gd name="connsiteX94" fmla="*/ 1521970 w 12226455"/>
              <a:gd name="connsiteY94" fmla="*/ 1790233 h 2094438"/>
              <a:gd name="connsiteX95" fmla="*/ 1412763 w 12226455"/>
              <a:gd name="connsiteY95" fmla="*/ 1794175 h 2094438"/>
              <a:gd name="connsiteX96" fmla="*/ 1296465 w 12226455"/>
              <a:gd name="connsiteY96" fmla="*/ 1797322 h 2094438"/>
              <a:gd name="connsiteX97" fmla="*/ 1289314 w 12226455"/>
              <a:gd name="connsiteY97" fmla="*/ 1796575 h 2094438"/>
              <a:gd name="connsiteX98" fmla="*/ 1209396 w 12226455"/>
              <a:gd name="connsiteY98" fmla="*/ 1799340 h 2094438"/>
              <a:gd name="connsiteX99" fmla="*/ 1178816 w 12226455"/>
              <a:gd name="connsiteY99" fmla="*/ 1797726 h 2094438"/>
              <a:gd name="connsiteX100" fmla="*/ 1118448 w 12226455"/>
              <a:gd name="connsiteY100" fmla="*/ 1799162 h 2094438"/>
              <a:gd name="connsiteX101" fmla="*/ 1109457 w 12226455"/>
              <a:gd name="connsiteY101" fmla="*/ 1799309 h 2094438"/>
              <a:gd name="connsiteX102" fmla="*/ 1051695 w 12226455"/>
              <a:gd name="connsiteY102" fmla="*/ 1795466 h 2094438"/>
              <a:gd name="connsiteX103" fmla="*/ 1047719 w 12226455"/>
              <a:gd name="connsiteY103" fmla="*/ 1796377 h 2094438"/>
              <a:gd name="connsiteX104" fmla="*/ 1013633 w 12226455"/>
              <a:gd name="connsiteY104" fmla="*/ 1794723 h 2094438"/>
              <a:gd name="connsiteX105" fmla="*/ 1008016 w 12226455"/>
              <a:gd name="connsiteY105" fmla="*/ 1792656 h 2094438"/>
              <a:gd name="connsiteX106" fmla="*/ 999124 w 12226455"/>
              <a:gd name="connsiteY106" fmla="*/ 1794019 h 2094438"/>
              <a:gd name="connsiteX107" fmla="*/ 955075 w 12226455"/>
              <a:gd name="connsiteY107" fmla="*/ 1791883 h 2094438"/>
              <a:gd name="connsiteX108" fmla="*/ 882562 w 12226455"/>
              <a:gd name="connsiteY108" fmla="*/ 1796804 h 2094438"/>
              <a:gd name="connsiteX109" fmla="*/ 879961 w 12226455"/>
              <a:gd name="connsiteY109" fmla="*/ 1796413 h 2094438"/>
              <a:gd name="connsiteX110" fmla="*/ 879375 w 12226455"/>
              <a:gd name="connsiteY110" fmla="*/ 1796200 h 2094438"/>
              <a:gd name="connsiteX111" fmla="*/ 826826 w 12226455"/>
              <a:gd name="connsiteY111" fmla="*/ 1773120 h 2094438"/>
              <a:gd name="connsiteX112" fmla="*/ 788810 w 12226455"/>
              <a:gd name="connsiteY112" fmla="*/ 1780877 h 2094438"/>
              <a:gd name="connsiteX113" fmla="*/ 786858 w 12226455"/>
              <a:gd name="connsiteY113" fmla="*/ 1782406 h 2094438"/>
              <a:gd name="connsiteX114" fmla="*/ 719311 w 12226455"/>
              <a:gd name="connsiteY114" fmla="*/ 1772245 h 2094438"/>
              <a:gd name="connsiteX115" fmla="*/ 605941 w 12226455"/>
              <a:gd name="connsiteY115" fmla="*/ 1750592 h 2094438"/>
              <a:gd name="connsiteX116" fmla="*/ 571662 w 12226455"/>
              <a:gd name="connsiteY116" fmla="*/ 1759938 h 2094438"/>
              <a:gd name="connsiteX117" fmla="*/ 561295 w 12226455"/>
              <a:gd name="connsiteY117" fmla="*/ 1764746 h 2094438"/>
              <a:gd name="connsiteX118" fmla="*/ 552495 w 12226455"/>
              <a:gd name="connsiteY118" fmla="*/ 1762244 h 2094438"/>
              <a:gd name="connsiteX119" fmla="*/ 387891 w 12226455"/>
              <a:gd name="connsiteY119" fmla="*/ 1712379 h 2094438"/>
              <a:gd name="connsiteX120" fmla="*/ 264389 w 12226455"/>
              <a:gd name="connsiteY120" fmla="*/ 1691576 h 2094438"/>
              <a:gd name="connsiteX121" fmla="*/ 155395 w 12226455"/>
              <a:gd name="connsiteY121" fmla="*/ 1682653 h 2094438"/>
              <a:gd name="connsiteX122" fmla="*/ 114621 w 12226455"/>
              <a:gd name="connsiteY122" fmla="*/ 1682091 h 2094438"/>
              <a:gd name="connsiteX123" fmla="*/ 84645 w 12226455"/>
              <a:gd name="connsiteY123" fmla="*/ 1684851 h 2094438"/>
              <a:gd name="connsiteX124" fmla="*/ 10003 w 12226455"/>
              <a:gd name="connsiteY124" fmla="*/ 1674828 h 2094438"/>
              <a:gd name="connsiteX125" fmla="*/ 0 w 12226455"/>
              <a:gd name="connsiteY125" fmla="*/ 1673934 h 2094438"/>
              <a:gd name="connsiteX126" fmla="*/ 14660 w 12226455"/>
              <a:gd name="connsiteY126" fmla="*/ 0 h 2094438"/>
              <a:gd name="connsiteX0" fmla="*/ 1013 w 12226455"/>
              <a:gd name="connsiteY0" fmla="*/ 0 h 2094438"/>
              <a:gd name="connsiteX1" fmla="*/ 12226455 w 12226455"/>
              <a:gd name="connsiteY1" fmla="*/ 0 h 2094438"/>
              <a:gd name="connsiteX2" fmla="*/ 12226455 w 12226455"/>
              <a:gd name="connsiteY2" fmla="*/ 457198 h 2094438"/>
              <a:gd name="connsiteX3" fmla="*/ 12226455 w 12226455"/>
              <a:gd name="connsiteY3" fmla="*/ 1016758 h 2094438"/>
              <a:gd name="connsiteX4" fmla="*/ 12226455 w 12226455"/>
              <a:gd name="connsiteY4" fmla="*/ 1392257 h 2094438"/>
              <a:gd name="connsiteX5" fmla="*/ 12210010 w 12226455"/>
              <a:gd name="connsiteY5" fmla="*/ 1392079 h 2094438"/>
              <a:gd name="connsiteX6" fmla="*/ 12097957 w 12226455"/>
              <a:gd name="connsiteY6" fmla="*/ 1378121 h 2094438"/>
              <a:gd name="connsiteX7" fmla="*/ 11705048 w 12226455"/>
              <a:gd name="connsiteY7" fmla="*/ 1504448 h 2094438"/>
              <a:gd name="connsiteX8" fmla="*/ 11578252 w 12226455"/>
              <a:gd name="connsiteY8" fmla="*/ 1622780 h 2094438"/>
              <a:gd name="connsiteX9" fmla="*/ 11441414 w 12226455"/>
              <a:gd name="connsiteY9" fmla="*/ 1671606 h 2094438"/>
              <a:gd name="connsiteX10" fmla="*/ 11384400 w 12226455"/>
              <a:gd name="connsiteY10" fmla="*/ 1726735 h 2094438"/>
              <a:gd name="connsiteX11" fmla="*/ 11243987 w 12226455"/>
              <a:gd name="connsiteY11" fmla="*/ 1775920 h 2094438"/>
              <a:gd name="connsiteX12" fmla="*/ 11146741 w 12226455"/>
              <a:gd name="connsiteY12" fmla="*/ 1786963 h 2094438"/>
              <a:gd name="connsiteX13" fmla="*/ 10932107 w 12226455"/>
              <a:gd name="connsiteY13" fmla="*/ 1783616 h 2094438"/>
              <a:gd name="connsiteX14" fmla="*/ 10374059 w 12226455"/>
              <a:gd name="connsiteY14" fmla="*/ 1797882 h 2094438"/>
              <a:gd name="connsiteX15" fmla="*/ 10227592 w 12226455"/>
              <a:gd name="connsiteY15" fmla="*/ 1817257 h 2094438"/>
              <a:gd name="connsiteX16" fmla="*/ 10015680 w 12226455"/>
              <a:gd name="connsiteY16" fmla="*/ 1830474 h 2094438"/>
              <a:gd name="connsiteX17" fmla="*/ 9411126 w 12226455"/>
              <a:gd name="connsiteY17" fmla="*/ 1869136 h 2094438"/>
              <a:gd name="connsiteX18" fmla="*/ 9341661 w 12226455"/>
              <a:gd name="connsiteY18" fmla="*/ 1903018 h 2094438"/>
              <a:gd name="connsiteX19" fmla="*/ 9091392 w 12226455"/>
              <a:gd name="connsiteY19" fmla="*/ 1925623 h 2094438"/>
              <a:gd name="connsiteX20" fmla="*/ 9046316 w 12226455"/>
              <a:gd name="connsiteY20" fmla="*/ 1931643 h 2094438"/>
              <a:gd name="connsiteX21" fmla="*/ 8924496 w 12226455"/>
              <a:gd name="connsiteY21" fmla="*/ 1934111 h 2094438"/>
              <a:gd name="connsiteX22" fmla="*/ 8730039 w 12226455"/>
              <a:gd name="connsiteY22" fmla="*/ 1958718 h 2094438"/>
              <a:gd name="connsiteX23" fmla="*/ 8637317 w 12226455"/>
              <a:gd name="connsiteY23" fmla="*/ 1976178 h 2094438"/>
              <a:gd name="connsiteX24" fmla="*/ 8497138 w 12226455"/>
              <a:gd name="connsiteY24" fmla="*/ 2026648 h 2094438"/>
              <a:gd name="connsiteX25" fmla="*/ 8281534 w 12226455"/>
              <a:gd name="connsiteY25" fmla="*/ 2036428 h 2094438"/>
              <a:gd name="connsiteX26" fmla="*/ 8275009 w 12226455"/>
              <a:gd name="connsiteY26" fmla="*/ 2036933 h 2094438"/>
              <a:gd name="connsiteX27" fmla="*/ 8215546 w 12226455"/>
              <a:gd name="connsiteY27" fmla="*/ 2024013 h 2094438"/>
              <a:gd name="connsiteX28" fmla="*/ 8191205 w 12226455"/>
              <a:gd name="connsiteY28" fmla="*/ 2026109 h 2094438"/>
              <a:gd name="connsiteX29" fmla="*/ 8022833 w 12226455"/>
              <a:gd name="connsiteY29" fmla="*/ 2020804 h 2094438"/>
              <a:gd name="connsiteX30" fmla="*/ 7842457 w 12226455"/>
              <a:gd name="connsiteY30" fmla="*/ 2032833 h 2094438"/>
              <a:gd name="connsiteX31" fmla="*/ 7623424 w 12226455"/>
              <a:gd name="connsiteY31" fmla="*/ 2023819 h 2094438"/>
              <a:gd name="connsiteX32" fmla="*/ 7513247 w 12226455"/>
              <a:gd name="connsiteY32" fmla="*/ 2034454 h 2094438"/>
              <a:gd name="connsiteX33" fmla="*/ 7252408 w 12226455"/>
              <a:gd name="connsiteY33" fmla="*/ 2048724 h 2094438"/>
              <a:gd name="connsiteX34" fmla="*/ 7058491 w 12226455"/>
              <a:gd name="connsiteY34" fmla="*/ 2026452 h 2094438"/>
              <a:gd name="connsiteX35" fmla="*/ 7014654 w 12226455"/>
              <a:gd name="connsiteY35" fmla="*/ 2008338 h 2094438"/>
              <a:gd name="connsiteX36" fmla="*/ 6869558 w 12226455"/>
              <a:gd name="connsiteY36" fmla="*/ 2009516 h 2094438"/>
              <a:gd name="connsiteX37" fmla="*/ 6801700 w 12226455"/>
              <a:gd name="connsiteY37" fmla="*/ 1992683 h 2094438"/>
              <a:gd name="connsiteX38" fmla="*/ 6630448 w 12226455"/>
              <a:gd name="connsiteY38" fmla="*/ 1990539 h 2094438"/>
              <a:gd name="connsiteX39" fmla="*/ 6343083 w 12226455"/>
              <a:gd name="connsiteY39" fmla="*/ 1975132 h 2094438"/>
              <a:gd name="connsiteX40" fmla="*/ 6118325 w 12226455"/>
              <a:gd name="connsiteY40" fmla="*/ 1977815 h 2094438"/>
              <a:gd name="connsiteX41" fmla="*/ 5951117 w 12226455"/>
              <a:gd name="connsiteY41" fmla="*/ 1980301 h 2094438"/>
              <a:gd name="connsiteX42" fmla="*/ 5899039 w 12226455"/>
              <a:gd name="connsiteY42" fmla="*/ 1970051 h 2094438"/>
              <a:gd name="connsiteX43" fmla="*/ 5826960 w 12226455"/>
              <a:gd name="connsiteY43" fmla="*/ 1971340 h 2094438"/>
              <a:gd name="connsiteX44" fmla="*/ 5750590 w 12226455"/>
              <a:gd name="connsiteY44" fmla="*/ 1974055 h 2094438"/>
              <a:gd name="connsiteX45" fmla="*/ 5692650 w 12226455"/>
              <a:gd name="connsiteY45" fmla="*/ 1973132 h 2094438"/>
              <a:gd name="connsiteX46" fmla="*/ 5707621 w 12226455"/>
              <a:gd name="connsiteY46" fmla="*/ 1971397 h 2094438"/>
              <a:gd name="connsiteX47" fmla="*/ 5678447 w 12226455"/>
              <a:gd name="connsiteY47" fmla="*/ 1972906 h 2094438"/>
              <a:gd name="connsiteX48" fmla="*/ 5692650 w 12226455"/>
              <a:gd name="connsiteY48" fmla="*/ 1973132 h 2094438"/>
              <a:gd name="connsiteX49" fmla="*/ 5624294 w 12226455"/>
              <a:gd name="connsiteY49" fmla="*/ 1981056 h 2094438"/>
              <a:gd name="connsiteX50" fmla="*/ 5554110 w 12226455"/>
              <a:gd name="connsiteY50" fmla="*/ 1965114 h 2094438"/>
              <a:gd name="connsiteX51" fmla="*/ 5488422 w 12226455"/>
              <a:gd name="connsiteY51" fmla="*/ 1963610 h 2094438"/>
              <a:gd name="connsiteX52" fmla="*/ 5234009 w 12226455"/>
              <a:gd name="connsiteY52" fmla="*/ 1945946 h 2094438"/>
              <a:gd name="connsiteX53" fmla="*/ 5054956 w 12226455"/>
              <a:gd name="connsiteY53" fmla="*/ 1961326 h 2094438"/>
              <a:gd name="connsiteX54" fmla="*/ 4968494 w 12226455"/>
              <a:gd name="connsiteY54" fmla="*/ 1980959 h 2094438"/>
              <a:gd name="connsiteX55" fmla="*/ 4887159 w 12226455"/>
              <a:gd name="connsiteY55" fmla="*/ 1987230 h 2094438"/>
              <a:gd name="connsiteX56" fmla="*/ 4823752 w 12226455"/>
              <a:gd name="connsiteY56" fmla="*/ 2010623 h 2094438"/>
              <a:gd name="connsiteX57" fmla="*/ 4763730 w 12226455"/>
              <a:gd name="connsiteY57" fmla="*/ 2037027 h 2094438"/>
              <a:gd name="connsiteX58" fmla="*/ 4758100 w 12226455"/>
              <a:gd name="connsiteY58" fmla="*/ 2037626 h 2094438"/>
              <a:gd name="connsiteX59" fmla="*/ 4753293 w 12226455"/>
              <a:gd name="connsiteY59" fmla="*/ 2034727 h 2094438"/>
              <a:gd name="connsiteX60" fmla="*/ 4738854 w 12226455"/>
              <a:gd name="connsiteY60" fmla="*/ 2040382 h 2094438"/>
              <a:gd name="connsiteX61" fmla="*/ 4679090 w 12226455"/>
              <a:gd name="connsiteY61" fmla="*/ 2049175 h 2094438"/>
              <a:gd name="connsiteX62" fmla="*/ 4670823 w 12226455"/>
              <a:gd name="connsiteY62" fmla="*/ 2060199 h 2094438"/>
              <a:gd name="connsiteX63" fmla="*/ 4652693 w 12226455"/>
              <a:gd name="connsiteY63" fmla="*/ 2068081 h 2094438"/>
              <a:gd name="connsiteX64" fmla="*/ 4596668 w 12226455"/>
              <a:gd name="connsiteY64" fmla="*/ 2066844 h 2094438"/>
              <a:gd name="connsiteX65" fmla="*/ 4515079 w 12226455"/>
              <a:gd name="connsiteY65" fmla="*/ 2093488 h 2094438"/>
              <a:gd name="connsiteX66" fmla="*/ 4359987 w 12226455"/>
              <a:gd name="connsiteY66" fmla="*/ 2087091 h 2094438"/>
              <a:gd name="connsiteX67" fmla="*/ 4299514 w 12226455"/>
              <a:gd name="connsiteY67" fmla="*/ 2072092 h 2094438"/>
              <a:gd name="connsiteX68" fmla="*/ 4215049 w 12226455"/>
              <a:gd name="connsiteY68" fmla="*/ 2078442 h 2094438"/>
              <a:gd name="connsiteX69" fmla="*/ 4182398 w 12226455"/>
              <a:gd name="connsiteY69" fmla="*/ 2068549 h 2094438"/>
              <a:gd name="connsiteX70" fmla="*/ 4148880 w 12226455"/>
              <a:gd name="connsiteY70" fmla="*/ 2087980 h 2094438"/>
              <a:gd name="connsiteX71" fmla="*/ 4132217 w 12226455"/>
              <a:gd name="connsiteY71" fmla="*/ 2074087 h 2094438"/>
              <a:gd name="connsiteX72" fmla="*/ 4073825 w 12226455"/>
              <a:gd name="connsiteY72" fmla="*/ 2078770 h 2094438"/>
              <a:gd name="connsiteX73" fmla="*/ 3997663 w 12226455"/>
              <a:gd name="connsiteY73" fmla="*/ 2084777 h 2094438"/>
              <a:gd name="connsiteX74" fmla="*/ 4004645 w 12226455"/>
              <a:gd name="connsiteY74" fmla="*/ 2091682 h 2094438"/>
              <a:gd name="connsiteX75" fmla="*/ 3969056 w 12226455"/>
              <a:gd name="connsiteY75" fmla="*/ 2094067 h 2094438"/>
              <a:gd name="connsiteX76" fmla="*/ 3959847 w 12226455"/>
              <a:gd name="connsiteY76" fmla="*/ 2091531 h 2094438"/>
              <a:gd name="connsiteX77" fmla="*/ 3925749 w 12226455"/>
              <a:gd name="connsiteY77" fmla="*/ 2090653 h 2094438"/>
              <a:gd name="connsiteX78" fmla="*/ 3860022 w 12226455"/>
              <a:gd name="connsiteY78" fmla="*/ 2080934 h 2094438"/>
              <a:gd name="connsiteX79" fmla="*/ 3741602 w 12226455"/>
              <a:gd name="connsiteY79" fmla="*/ 2071656 h 2094438"/>
              <a:gd name="connsiteX80" fmla="*/ 3608325 w 12226455"/>
              <a:gd name="connsiteY80" fmla="*/ 2079355 h 2094438"/>
              <a:gd name="connsiteX81" fmla="*/ 3491740 w 12226455"/>
              <a:gd name="connsiteY81" fmla="*/ 2092551 h 2094438"/>
              <a:gd name="connsiteX82" fmla="*/ 3381317 w 12226455"/>
              <a:gd name="connsiteY82" fmla="*/ 2072555 h 2094438"/>
              <a:gd name="connsiteX83" fmla="*/ 3248436 w 12226455"/>
              <a:gd name="connsiteY83" fmla="*/ 2062278 h 2094438"/>
              <a:gd name="connsiteX84" fmla="*/ 3028186 w 12226455"/>
              <a:gd name="connsiteY84" fmla="*/ 2060434 h 2094438"/>
              <a:gd name="connsiteX85" fmla="*/ 2637295 w 12226455"/>
              <a:gd name="connsiteY85" fmla="*/ 2026539 h 2094438"/>
              <a:gd name="connsiteX86" fmla="*/ 2222596 w 12226455"/>
              <a:gd name="connsiteY86" fmla="*/ 1936508 h 2094438"/>
              <a:gd name="connsiteX87" fmla="*/ 2139456 w 12226455"/>
              <a:gd name="connsiteY87" fmla="*/ 1911826 h 2094438"/>
              <a:gd name="connsiteX88" fmla="*/ 1981598 w 12226455"/>
              <a:gd name="connsiteY88" fmla="*/ 1886446 h 2094438"/>
              <a:gd name="connsiteX89" fmla="*/ 1980797 w 12226455"/>
              <a:gd name="connsiteY89" fmla="*/ 1886431 h 2094438"/>
              <a:gd name="connsiteX90" fmla="*/ 1980797 w 12226455"/>
              <a:gd name="connsiteY90" fmla="*/ 1871257 h 2094438"/>
              <a:gd name="connsiteX91" fmla="*/ 1849717 w 12226455"/>
              <a:gd name="connsiteY91" fmla="*/ 1881890 h 2094438"/>
              <a:gd name="connsiteX92" fmla="*/ 1687091 w 12226455"/>
              <a:gd name="connsiteY92" fmla="*/ 1842347 h 2094438"/>
              <a:gd name="connsiteX93" fmla="*/ 1596958 w 12226455"/>
              <a:gd name="connsiteY93" fmla="*/ 1804773 h 2094438"/>
              <a:gd name="connsiteX94" fmla="*/ 1521970 w 12226455"/>
              <a:gd name="connsiteY94" fmla="*/ 1790233 h 2094438"/>
              <a:gd name="connsiteX95" fmla="*/ 1412763 w 12226455"/>
              <a:gd name="connsiteY95" fmla="*/ 1794175 h 2094438"/>
              <a:gd name="connsiteX96" fmla="*/ 1296465 w 12226455"/>
              <a:gd name="connsiteY96" fmla="*/ 1797322 h 2094438"/>
              <a:gd name="connsiteX97" fmla="*/ 1289314 w 12226455"/>
              <a:gd name="connsiteY97" fmla="*/ 1796575 h 2094438"/>
              <a:gd name="connsiteX98" fmla="*/ 1209396 w 12226455"/>
              <a:gd name="connsiteY98" fmla="*/ 1799340 h 2094438"/>
              <a:gd name="connsiteX99" fmla="*/ 1178816 w 12226455"/>
              <a:gd name="connsiteY99" fmla="*/ 1797726 h 2094438"/>
              <a:gd name="connsiteX100" fmla="*/ 1118448 w 12226455"/>
              <a:gd name="connsiteY100" fmla="*/ 1799162 h 2094438"/>
              <a:gd name="connsiteX101" fmla="*/ 1109457 w 12226455"/>
              <a:gd name="connsiteY101" fmla="*/ 1799309 h 2094438"/>
              <a:gd name="connsiteX102" fmla="*/ 1051695 w 12226455"/>
              <a:gd name="connsiteY102" fmla="*/ 1795466 h 2094438"/>
              <a:gd name="connsiteX103" fmla="*/ 1047719 w 12226455"/>
              <a:gd name="connsiteY103" fmla="*/ 1796377 h 2094438"/>
              <a:gd name="connsiteX104" fmla="*/ 1013633 w 12226455"/>
              <a:gd name="connsiteY104" fmla="*/ 1794723 h 2094438"/>
              <a:gd name="connsiteX105" fmla="*/ 1008016 w 12226455"/>
              <a:gd name="connsiteY105" fmla="*/ 1792656 h 2094438"/>
              <a:gd name="connsiteX106" fmla="*/ 999124 w 12226455"/>
              <a:gd name="connsiteY106" fmla="*/ 1794019 h 2094438"/>
              <a:gd name="connsiteX107" fmla="*/ 955075 w 12226455"/>
              <a:gd name="connsiteY107" fmla="*/ 1791883 h 2094438"/>
              <a:gd name="connsiteX108" fmla="*/ 882562 w 12226455"/>
              <a:gd name="connsiteY108" fmla="*/ 1796804 h 2094438"/>
              <a:gd name="connsiteX109" fmla="*/ 879961 w 12226455"/>
              <a:gd name="connsiteY109" fmla="*/ 1796413 h 2094438"/>
              <a:gd name="connsiteX110" fmla="*/ 879375 w 12226455"/>
              <a:gd name="connsiteY110" fmla="*/ 1796200 h 2094438"/>
              <a:gd name="connsiteX111" fmla="*/ 826826 w 12226455"/>
              <a:gd name="connsiteY111" fmla="*/ 1773120 h 2094438"/>
              <a:gd name="connsiteX112" fmla="*/ 788810 w 12226455"/>
              <a:gd name="connsiteY112" fmla="*/ 1780877 h 2094438"/>
              <a:gd name="connsiteX113" fmla="*/ 786858 w 12226455"/>
              <a:gd name="connsiteY113" fmla="*/ 1782406 h 2094438"/>
              <a:gd name="connsiteX114" fmla="*/ 719311 w 12226455"/>
              <a:gd name="connsiteY114" fmla="*/ 1772245 h 2094438"/>
              <a:gd name="connsiteX115" fmla="*/ 605941 w 12226455"/>
              <a:gd name="connsiteY115" fmla="*/ 1750592 h 2094438"/>
              <a:gd name="connsiteX116" fmla="*/ 571662 w 12226455"/>
              <a:gd name="connsiteY116" fmla="*/ 1759938 h 2094438"/>
              <a:gd name="connsiteX117" fmla="*/ 561295 w 12226455"/>
              <a:gd name="connsiteY117" fmla="*/ 1764746 h 2094438"/>
              <a:gd name="connsiteX118" fmla="*/ 552495 w 12226455"/>
              <a:gd name="connsiteY118" fmla="*/ 1762244 h 2094438"/>
              <a:gd name="connsiteX119" fmla="*/ 387891 w 12226455"/>
              <a:gd name="connsiteY119" fmla="*/ 1712379 h 2094438"/>
              <a:gd name="connsiteX120" fmla="*/ 264389 w 12226455"/>
              <a:gd name="connsiteY120" fmla="*/ 1691576 h 2094438"/>
              <a:gd name="connsiteX121" fmla="*/ 155395 w 12226455"/>
              <a:gd name="connsiteY121" fmla="*/ 1682653 h 2094438"/>
              <a:gd name="connsiteX122" fmla="*/ 114621 w 12226455"/>
              <a:gd name="connsiteY122" fmla="*/ 1682091 h 2094438"/>
              <a:gd name="connsiteX123" fmla="*/ 84645 w 12226455"/>
              <a:gd name="connsiteY123" fmla="*/ 1684851 h 2094438"/>
              <a:gd name="connsiteX124" fmla="*/ 10003 w 12226455"/>
              <a:gd name="connsiteY124" fmla="*/ 1674828 h 2094438"/>
              <a:gd name="connsiteX125" fmla="*/ 0 w 12226455"/>
              <a:gd name="connsiteY125" fmla="*/ 1673934 h 2094438"/>
              <a:gd name="connsiteX126" fmla="*/ 1013 w 12226455"/>
              <a:gd name="connsiteY126" fmla="*/ 0 h 209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2226455" h="2094438">
                <a:moveTo>
                  <a:pt x="1013" y="0"/>
                </a:moveTo>
                <a:lnTo>
                  <a:pt x="12226455" y="0"/>
                </a:lnTo>
                <a:lnTo>
                  <a:pt x="12226455" y="457198"/>
                </a:lnTo>
                <a:lnTo>
                  <a:pt x="12226455" y="1016758"/>
                </a:lnTo>
                <a:lnTo>
                  <a:pt x="12226455" y="1392257"/>
                </a:lnTo>
                <a:lnTo>
                  <a:pt x="12210010" y="1392079"/>
                </a:lnTo>
                <a:cubicBezTo>
                  <a:pt x="12177369" y="1401762"/>
                  <a:pt x="12165221" y="1375797"/>
                  <a:pt x="12097957" y="1378121"/>
                </a:cubicBezTo>
                <a:cubicBezTo>
                  <a:pt x="11982408" y="1397026"/>
                  <a:pt x="11744000" y="1479580"/>
                  <a:pt x="11705048" y="1504448"/>
                </a:cubicBezTo>
                <a:cubicBezTo>
                  <a:pt x="11653673" y="1545577"/>
                  <a:pt x="11612549" y="1567611"/>
                  <a:pt x="11578252" y="1622780"/>
                </a:cubicBezTo>
                <a:cubicBezTo>
                  <a:pt x="11532313" y="1662349"/>
                  <a:pt x="11474481" y="1608627"/>
                  <a:pt x="11441414" y="1671606"/>
                </a:cubicBezTo>
                <a:cubicBezTo>
                  <a:pt x="11434289" y="1685031"/>
                  <a:pt x="11414202" y="1730284"/>
                  <a:pt x="11384400" y="1726735"/>
                </a:cubicBezTo>
                <a:cubicBezTo>
                  <a:pt x="11364941" y="1726080"/>
                  <a:pt x="11231983" y="1760808"/>
                  <a:pt x="11243987" y="1775920"/>
                </a:cubicBezTo>
                <a:cubicBezTo>
                  <a:pt x="11215065" y="1776200"/>
                  <a:pt x="11198721" y="1785681"/>
                  <a:pt x="11146741" y="1786963"/>
                </a:cubicBezTo>
                <a:cubicBezTo>
                  <a:pt x="11094761" y="1788246"/>
                  <a:pt x="11060195" y="1794679"/>
                  <a:pt x="10932107" y="1783616"/>
                </a:cubicBezTo>
                <a:cubicBezTo>
                  <a:pt x="10815241" y="1773521"/>
                  <a:pt x="10458451" y="1789204"/>
                  <a:pt x="10374059" y="1797882"/>
                </a:cubicBezTo>
                <a:cubicBezTo>
                  <a:pt x="10266568" y="1803488"/>
                  <a:pt x="10301733" y="1805661"/>
                  <a:pt x="10227592" y="1817257"/>
                </a:cubicBezTo>
                <a:cubicBezTo>
                  <a:pt x="10159795" y="1826913"/>
                  <a:pt x="10151758" y="1821828"/>
                  <a:pt x="10015680" y="1830474"/>
                </a:cubicBezTo>
                <a:cubicBezTo>
                  <a:pt x="9814162" y="1843361"/>
                  <a:pt x="9618601" y="1880077"/>
                  <a:pt x="9411126" y="1869136"/>
                </a:cubicBezTo>
                <a:cubicBezTo>
                  <a:pt x="9373213" y="1876546"/>
                  <a:pt x="9394950" y="1893604"/>
                  <a:pt x="9341661" y="1903018"/>
                </a:cubicBezTo>
                <a:cubicBezTo>
                  <a:pt x="9288372" y="1912432"/>
                  <a:pt x="9130756" y="1921467"/>
                  <a:pt x="9091392" y="1925623"/>
                </a:cubicBezTo>
                <a:cubicBezTo>
                  <a:pt x="9071445" y="1919716"/>
                  <a:pt x="9058205" y="1924023"/>
                  <a:pt x="9046316" y="1931643"/>
                </a:cubicBezTo>
                <a:cubicBezTo>
                  <a:pt x="9004352" y="1932420"/>
                  <a:pt x="8969757" y="1927074"/>
                  <a:pt x="8924496" y="1934111"/>
                </a:cubicBezTo>
                <a:cubicBezTo>
                  <a:pt x="8873011" y="1946604"/>
                  <a:pt x="8777904" y="1946721"/>
                  <a:pt x="8730039" y="1958718"/>
                </a:cubicBezTo>
                <a:cubicBezTo>
                  <a:pt x="8656986" y="1947221"/>
                  <a:pt x="8743731" y="1973503"/>
                  <a:pt x="8637317" y="1976178"/>
                </a:cubicBezTo>
                <a:cubicBezTo>
                  <a:pt x="8598500" y="1987499"/>
                  <a:pt x="8556435" y="2024586"/>
                  <a:pt x="8497138" y="2026648"/>
                </a:cubicBezTo>
                <a:cubicBezTo>
                  <a:pt x="8440495" y="2027805"/>
                  <a:pt x="8318556" y="2034713"/>
                  <a:pt x="8281534" y="2036428"/>
                </a:cubicBezTo>
                <a:lnTo>
                  <a:pt x="8275009" y="2036933"/>
                </a:lnTo>
                <a:lnTo>
                  <a:pt x="8215546" y="2024013"/>
                </a:lnTo>
                <a:cubicBezTo>
                  <a:pt x="8215156" y="2029330"/>
                  <a:pt x="8197251" y="2030867"/>
                  <a:pt x="8191205" y="2026109"/>
                </a:cubicBezTo>
                <a:cubicBezTo>
                  <a:pt x="8059869" y="1999550"/>
                  <a:pt x="8100586" y="2055132"/>
                  <a:pt x="8022833" y="2020804"/>
                </a:cubicBezTo>
                <a:cubicBezTo>
                  <a:pt x="7953710" y="2021891"/>
                  <a:pt x="7909025" y="2032330"/>
                  <a:pt x="7842457" y="2032833"/>
                </a:cubicBezTo>
                <a:cubicBezTo>
                  <a:pt x="7775888" y="2033334"/>
                  <a:pt x="7690162" y="2026488"/>
                  <a:pt x="7623424" y="2023819"/>
                </a:cubicBezTo>
                <a:cubicBezTo>
                  <a:pt x="7539371" y="2028810"/>
                  <a:pt x="7562808" y="2029306"/>
                  <a:pt x="7513247" y="2034454"/>
                </a:cubicBezTo>
                <a:cubicBezTo>
                  <a:pt x="7352211" y="2028209"/>
                  <a:pt x="7354639" y="2049419"/>
                  <a:pt x="7252408" y="2048724"/>
                </a:cubicBezTo>
                <a:cubicBezTo>
                  <a:pt x="7204063" y="2040800"/>
                  <a:pt x="7114224" y="2024619"/>
                  <a:pt x="7058491" y="2026452"/>
                </a:cubicBezTo>
                <a:cubicBezTo>
                  <a:pt x="7021084" y="2020844"/>
                  <a:pt x="7045432" y="2013227"/>
                  <a:pt x="7014654" y="2008338"/>
                </a:cubicBezTo>
                <a:lnTo>
                  <a:pt x="6869558" y="2009516"/>
                </a:lnTo>
                <a:cubicBezTo>
                  <a:pt x="6847718" y="2014302"/>
                  <a:pt x="6856427" y="1989230"/>
                  <a:pt x="6801700" y="1992683"/>
                </a:cubicBezTo>
                <a:lnTo>
                  <a:pt x="6630448" y="1990539"/>
                </a:lnTo>
                <a:cubicBezTo>
                  <a:pt x="6554012" y="1987613"/>
                  <a:pt x="6428437" y="1977252"/>
                  <a:pt x="6343083" y="1975132"/>
                </a:cubicBezTo>
                <a:cubicBezTo>
                  <a:pt x="6257729" y="1973011"/>
                  <a:pt x="6200984" y="1982277"/>
                  <a:pt x="6118325" y="1977815"/>
                </a:cubicBezTo>
                <a:cubicBezTo>
                  <a:pt x="6040211" y="1994968"/>
                  <a:pt x="6018927" y="1986168"/>
                  <a:pt x="5951117" y="1980301"/>
                </a:cubicBezTo>
                <a:lnTo>
                  <a:pt x="5899039" y="1970051"/>
                </a:lnTo>
                <a:lnTo>
                  <a:pt x="5826960" y="1971340"/>
                </a:lnTo>
                <a:cubicBezTo>
                  <a:pt x="5822059" y="1972558"/>
                  <a:pt x="5785971" y="1973629"/>
                  <a:pt x="5750590" y="1974055"/>
                </a:cubicBezTo>
                <a:lnTo>
                  <a:pt x="5692650" y="1973132"/>
                </a:lnTo>
                <a:lnTo>
                  <a:pt x="5707621" y="1971397"/>
                </a:lnTo>
                <a:lnTo>
                  <a:pt x="5678447" y="1972906"/>
                </a:lnTo>
                <a:lnTo>
                  <a:pt x="5692650" y="1973132"/>
                </a:lnTo>
                <a:lnTo>
                  <a:pt x="5624294" y="1981056"/>
                </a:lnTo>
                <a:cubicBezTo>
                  <a:pt x="5604222" y="1980507"/>
                  <a:pt x="5576756" y="1968021"/>
                  <a:pt x="5554110" y="1965114"/>
                </a:cubicBezTo>
                <a:cubicBezTo>
                  <a:pt x="5531465" y="1962207"/>
                  <a:pt x="5518322" y="1978148"/>
                  <a:pt x="5488422" y="1963610"/>
                </a:cubicBezTo>
                <a:cubicBezTo>
                  <a:pt x="5435072" y="1960415"/>
                  <a:pt x="5306254" y="1946327"/>
                  <a:pt x="5234009" y="1945946"/>
                </a:cubicBezTo>
                <a:cubicBezTo>
                  <a:pt x="5161765" y="1945566"/>
                  <a:pt x="5099209" y="1955491"/>
                  <a:pt x="5054956" y="1961326"/>
                </a:cubicBezTo>
                <a:cubicBezTo>
                  <a:pt x="5010704" y="1967160"/>
                  <a:pt x="4975591" y="1978636"/>
                  <a:pt x="4968494" y="1980959"/>
                </a:cubicBezTo>
                <a:lnTo>
                  <a:pt x="4887159" y="1987230"/>
                </a:lnTo>
                <a:lnTo>
                  <a:pt x="4823752" y="2010623"/>
                </a:lnTo>
                <a:lnTo>
                  <a:pt x="4763730" y="2037027"/>
                </a:lnTo>
                <a:lnTo>
                  <a:pt x="4758100" y="2037626"/>
                </a:lnTo>
                <a:lnTo>
                  <a:pt x="4753293" y="2034727"/>
                </a:lnTo>
                <a:lnTo>
                  <a:pt x="4738854" y="2040382"/>
                </a:lnTo>
                <a:cubicBezTo>
                  <a:pt x="4719567" y="2047559"/>
                  <a:pt x="4700371" y="2052707"/>
                  <a:pt x="4679090" y="2049175"/>
                </a:cubicBezTo>
                <a:cubicBezTo>
                  <a:pt x="4677019" y="2053404"/>
                  <a:pt x="4674180" y="2057026"/>
                  <a:pt x="4670823" y="2060199"/>
                </a:cubicBezTo>
                <a:lnTo>
                  <a:pt x="4652693" y="2068081"/>
                </a:lnTo>
                <a:lnTo>
                  <a:pt x="4596668" y="2066844"/>
                </a:lnTo>
                <a:lnTo>
                  <a:pt x="4515079" y="2093488"/>
                </a:lnTo>
                <a:cubicBezTo>
                  <a:pt x="4463698" y="2097853"/>
                  <a:pt x="4402865" y="2085692"/>
                  <a:pt x="4359987" y="2087091"/>
                </a:cubicBezTo>
                <a:cubicBezTo>
                  <a:pt x="4331010" y="2088701"/>
                  <a:pt x="4325018" y="2064931"/>
                  <a:pt x="4299514" y="2072092"/>
                </a:cubicBezTo>
                <a:cubicBezTo>
                  <a:pt x="4273371" y="2072636"/>
                  <a:pt x="4227618" y="2083997"/>
                  <a:pt x="4215049" y="2078442"/>
                </a:cubicBezTo>
                <a:lnTo>
                  <a:pt x="4182398" y="2068549"/>
                </a:lnTo>
                <a:lnTo>
                  <a:pt x="4148880" y="2087980"/>
                </a:lnTo>
                <a:lnTo>
                  <a:pt x="4132217" y="2074087"/>
                </a:lnTo>
                <a:lnTo>
                  <a:pt x="4073825" y="2078770"/>
                </a:lnTo>
                <a:lnTo>
                  <a:pt x="3997663" y="2084777"/>
                </a:lnTo>
                <a:lnTo>
                  <a:pt x="4004645" y="2091682"/>
                </a:lnTo>
                <a:lnTo>
                  <a:pt x="3969056" y="2094067"/>
                </a:lnTo>
                <a:lnTo>
                  <a:pt x="3959847" y="2091531"/>
                </a:lnTo>
                <a:cubicBezTo>
                  <a:pt x="3956591" y="2093697"/>
                  <a:pt x="3932491" y="2091838"/>
                  <a:pt x="3925749" y="2090653"/>
                </a:cubicBezTo>
                <a:lnTo>
                  <a:pt x="3860022" y="2080934"/>
                </a:lnTo>
                <a:lnTo>
                  <a:pt x="3741602" y="2071656"/>
                </a:lnTo>
                <a:cubicBezTo>
                  <a:pt x="3685648" y="2078843"/>
                  <a:pt x="3689521" y="2069398"/>
                  <a:pt x="3608325" y="2079355"/>
                </a:cubicBezTo>
                <a:cubicBezTo>
                  <a:pt x="3559435" y="2105880"/>
                  <a:pt x="3544328" y="2078348"/>
                  <a:pt x="3491740" y="2092551"/>
                </a:cubicBezTo>
                <a:lnTo>
                  <a:pt x="3381317" y="2072555"/>
                </a:lnTo>
                <a:cubicBezTo>
                  <a:pt x="3321138" y="2069130"/>
                  <a:pt x="3308615" y="2065704"/>
                  <a:pt x="3248436" y="2062278"/>
                </a:cubicBezTo>
                <a:cubicBezTo>
                  <a:pt x="3186561" y="2051918"/>
                  <a:pt x="3130043" y="2066391"/>
                  <a:pt x="3028186" y="2060434"/>
                </a:cubicBezTo>
                <a:cubicBezTo>
                  <a:pt x="2926329" y="2054477"/>
                  <a:pt x="2745912" y="2053371"/>
                  <a:pt x="2637295" y="2026539"/>
                </a:cubicBezTo>
                <a:cubicBezTo>
                  <a:pt x="2508934" y="1999914"/>
                  <a:pt x="2299666" y="1962591"/>
                  <a:pt x="2222596" y="1936508"/>
                </a:cubicBezTo>
                <a:cubicBezTo>
                  <a:pt x="2210338" y="1930065"/>
                  <a:pt x="2150953" y="1915808"/>
                  <a:pt x="2139456" y="1911826"/>
                </a:cubicBezTo>
                <a:cubicBezTo>
                  <a:pt x="2068355" y="1922769"/>
                  <a:pt x="2030992" y="1892936"/>
                  <a:pt x="1981598" y="1886446"/>
                </a:cubicBezTo>
                <a:lnTo>
                  <a:pt x="1980797" y="1886431"/>
                </a:lnTo>
                <a:lnTo>
                  <a:pt x="1980797" y="1871257"/>
                </a:lnTo>
                <a:cubicBezTo>
                  <a:pt x="1970878" y="1851113"/>
                  <a:pt x="1902643" y="1888334"/>
                  <a:pt x="1849717" y="1881890"/>
                </a:cubicBezTo>
                <a:cubicBezTo>
                  <a:pt x="1780571" y="1849543"/>
                  <a:pt x="1735844" y="1854658"/>
                  <a:pt x="1687091" y="1842347"/>
                </a:cubicBezTo>
                <a:cubicBezTo>
                  <a:pt x="1642649" y="1840578"/>
                  <a:pt x="1660429" y="1799141"/>
                  <a:pt x="1596958" y="1804773"/>
                </a:cubicBezTo>
                <a:cubicBezTo>
                  <a:pt x="1571440" y="1791845"/>
                  <a:pt x="1552669" y="1791999"/>
                  <a:pt x="1521970" y="1790233"/>
                </a:cubicBezTo>
                <a:cubicBezTo>
                  <a:pt x="1491271" y="1788467"/>
                  <a:pt x="1450765" y="1792982"/>
                  <a:pt x="1412763" y="1794175"/>
                </a:cubicBezTo>
                <a:lnTo>
                  <a:pt x="1296465" y="1797322"/>
                </a:lnTo>
                <a:lnTo>
                  <a:pt x="1289314" y="1796575"/>
                </a:lnTo>
                <a:cubicBezTo>
                  <a:pt x="1279395" y="1795482"/>
                  <a:pt x="1218476" y="1801107"/>
                  <a:pt x="1209396" y="1799340"/>
                </a:cubicBezTo>
                <a:cubicBezTo>
                  <a:pt x="1193285" y="1802731"/>
                  <a:pt x="1185050" y="1798716"/>
                  <a:pt x="1178816" y="1797726"/>
                </a:cubicBezTo>
                <a:lnTo>
                  <a:pt x="1118448" y="1799162"/>
                </a:lnTo>
                <a:lnTo>
                  <a:pt x="1109457" y="1799309"/>
                </a:lnTo>
                <a:cubicBezTo>
                  <a:pt x="1089593" y="1799838"/>
                  <a:pt x="1070569" y="1799554"/>
                  <a:pt x="1051695" y="1795466"/>
                </a:cubicBezTo>
                <a:lnTo>
                  <a:pt x="1047719" y="1796377"/>
                </a:lnTo>
                <a:lnTo>
                  <a:pt x="1013633" y="1794723"/>
                </a:lnTo>
                <a:lnTo>
                  <a:pt x="1008016" y="1792656"/>
                </a:lnTo>
                <a:lnTo>
                  <a:pt x="999124" y="1794019"/>
                </a:lnTo>
                <a:lnTo>
                  <a:pt x="955075" y="1791883"/>
                </a:lnTo>
                <a:lnTo>
                  <a:pt x="882562" y="1796804"/>
                </a:lnTo>
                <a:lnTo>
                  <a:pt x="879961" y="1796413"/>
                </a:lnTo>
                <a:lnTo>
                  <a:pt x="879375" y="1796200"/>
                </a:lnTo>
                <a:cubicBezTo>
                  <a:pt x="862130" y="1792463"/>
                  <a:pt x="843250" y="1774633"/>
                  <a:pt x="826826" y="1773120"/>
                </a:cubicBezTo>
                <a:cubicBezTo>
                  <a:pt x="833393" y="1786078"/>
                  <a:pt x="803653" y="1778825"/>
                  <a:pt x="788810" y="1780877"/>
                </a:cubicBezTo>
                <a:lnTo>
                  <a:pt x="786858" y="1782406"/>
                </a:lnTo>
                <a:lnTo>
                  <a:pt x="719311" y="1772245"/>
                </a:lnTo>
                <a:cubicBezTo>
                  <a:pt x="683699" y="1766739"/>
                  <a:pt x="633686" y="1751188"/>
                  <a:pt x="605941" y="1750592"/>
                </a:cubicBezTo>
                <a:cubicBezTo>
                  <a:pt x="593515" y="1760725"/>
                  <a:pt x="587000" y="1755418"/>
                  <a:pt x="571662" y="1759938"/>
                </a:cubicBezTo>
                <a:lnTo>
                  <a:pt x="561295" y="1764746"/>
                </a:lnTo>
                <a:lnTo>
                  <a:pt x="552495" y="1762244"/>
                </a:lnTo>
                <a:cubicBezTo>
                  <a:pt x="500782" y="1746577"/>
                  <a:pt x="434051" y="1724452"/>
                  <a:pt x="387891" y="1712379"/>
                </a:cubicBezTo>
                <a:cubicBezTo>
                  <a:pt x="360134" y="1707432"/>
                  <a:pt x="303139" y="1696530"/>
                  <a:pt x="264389" y="1691576"/>
                </a:cubicBezTo>
                <a:cubicBezTo>
                  <a:pt x="240924" y="1693130"/>
                  <a:pt x="174668" y="1699683"/>
                  <a:pt x="155395" y="1682653"/>
                </a:cubicBezTo>
                <a:cubicBezTo>
                  <a:pt x="154268" y="1696979"/>
                  <a:pt x="127403" y="1672385"/>
                  <a:pt x="114621" y="1682091"/>
                </a:cubicBezTo>
                <a:cubicBezTo>
                  <a:pt x="105719" y="1690510"/>
                  <a:pt x="95495" y="1685011"/>
                  <a:pt x="84645" y="1684851"/>
                </a:cubicBezTo>
                <a:cubicBezTo>
                  <a:pt x="71576" y="1691733"/>
                  <a:pt x="23446" y="1682420"/>
                  <a:pt x="10003" y="1674828"/>
                </a:cubicBezTo>
                <a:lnTo>
                  <a:pt x="0" y="1673934"/>
                </a:lnTo>
                <a:cubicBezTo>
                  <a:pt x="338" y="1115956"/>
                  <a:pt x="675" y="557978"/>
                  <a:pt x="1013" y="0"/>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2685B37-6E74-6725-2066-AF9BF394D569}"/>
              </a:ext>
            </a:extLst>
          </p:cNvPr>
          <p:cNvSpPr>
            <a:spLocks noGrp="1"/>
          </p:cNvSpPr>
          <p:nvPr>
            <p:ph type="title"/>
          </p:nvPr>
        </p:nvSpPr>
        <p:spPr>
          <a:xfrm>
            <a:off x="955343" y="615950"/>
            <a:ext cx="10290412" cy="1207534"/>
          </a:xfrm>
        </p:spPr>
        <p:txBody>
          <a:bodyPr vert="horz" lIns="91440" tIns="45720" rIns="91440" bIns="45720" rtlCol="0">
            <a:normAutofit/>
          </a:bodyPr>
          <a:lstStyle/>
          <a:p>
            <a:pPr algn="ctr"/>
            <a:r>
              <a:rPr lang="en-US"/>
              <a:t>Our Team</a:t>
            </a:r>
          </a:p>
        </p:txBody>
      </p:sp>
      <p:pic>
        <p:nvPicPr>
          <p:cNvPr id="30" name="Picture 30">
            <a:extLst>
              <a:ext uri="{FF2B5EF4-FFF2-40B4-BE49-F238E27FC236}">
                <a16:creationId xmlns:a16="http://schemas.microsoft.com/office/drawing/2014/main" id="{86AF43E8-A026-0124-9049-1E78020031D3}"/>
              </a:ext>
            </a:extLst>
          </p:cNvPr>
          <p:cNvPicPr>
            <a:picLocks noChangeAspect="1"/>
          </p:cNvPicPr>
          <p:nvPr/>
        </p:nvPicPr>
        <p:blipFill rotWithShape="1">
          <a:blip r:embed="rId3"/>
          <a:srcRect t="15141" r="-6" b="26219"/>
          <a:stretch/>
        </p:blipFill>
        <p:spPr>
          <a:xfrm>
            <a:off x="6401518" y="2327211"/>
            <a:ext cx="1931738" cy="1540012"/>
          </a:xfrm>
          <a:prstGeom prst="rect">
            <a:avLst/>
          </a:prstGeom>
        </p:spPr>
      </p:pic>
      <p:pic>
        <p:nvPicPr>
          <p:cNvPr id="31" name="Picture 31" descr="A picture containing tree, outdoor, sky, person&#10;&#10;Description automatically generated">
            <a:extLst>
              <a:ext uri="{FF2B5EF4-FFF2-40B4-BE49-F238E27FC236}">
                <a16:creationId xmlns:a16="http://schemas.microsoft.com/office/drawing/2014/main" id="{E0D83686-AB11-8A51-8F13-FE183B2323C2}"/>
              </a:ext>
            </a:extLst>
          </p:cNvPr>
          <p:cNvPicPr>
            <a:picLocks noChangeAspect="1"/>
          </p:cNvPicPr>
          <p:nvPr/>
        </p:nvPicPr>
        <p:blipFill rotWithShape="1">
          <a:blip r:embed="rId4"/>
          <a:srcRect t="19180" r="-6" b="20974"/>
          <a:stretch/>
        </p:blipFill>
        <p:spPr>
          <a:xfrm>
            <a:off x="3892554" y="2327211"/>
            <a:ext cx="1931737" cy="1540012"/>
          </a:xfrm>
          <a:prstGeom prst="rect">
            <a:avLst/>
          </a:prstGeom>
        </p:spPr>
      </p:pic>
      <p:pic>
        <p:nvPicPr>
          <p:cNvPr id="27" name="Picture 28">
            <a:extLst>
              <a:ext uri="{FF2B5EF4-FFF2-40B4-BE49-F238E27FC236}">
                <a16:creationId xmlns:a16="http://schemas.microsoft.com/office/drawing/2014/main" id="{7209A691-7B59-353D-574C-AB06FFA880F5}"/>
              </a:ext>
            </a:extLst>
          </p:cNvPr>
          <p:cNvPicPr>
            <a:picLocks noChangeAspect="1"/>
          </p:cNvPicPr>
          <p:nvPr/>
        </p:nvPicPr>
        <p:blipFill rotWithShape="1">
          <a:blip r:embed="rId5"/>
          <a:srcRect t="6549" r="-3" b="28286"/>
          <a:stretch/>
        </p:blipFill>
        <p:spPr>
          <a:xfrm>
            <a:off x="1419061" y="2327211"/>
            <a:ext cx="1931757" cy="1540012"/>
          </a:xfrm>
          <a:prstGeom prst="rect">
            <a:avLst/>
          </a:prstGeom>
        </p:spPr>
      </p:pic>
      <p:pic>
        <p:nvPicPr>
          <p:cNvPr id="29" name="Picture 29">
            <a:extLst>
              <a:ext uri="{FF2B5EF4-FFF2-40B4-BE49-F238E27FC236}">
                <a16:creationId xmlns:a16="http://schemas.microsoft.com/office/drawing/2014/main" id="{D5CBD847-9C85-DF57-36FE-631E9C5B6219}"/>
              </a:ext>
            </a:extLst>
          </p:cNvPr>
          <p:cNvPicPr>
            <a:picLocks noChangeAspect="1"/>
          </p:cNvPicPr>
          <p:nvPr/>
        </p:nvPicPr>
        <p:blipFill rotWithShape="1">
          <a:blip r:embed="rId6"/>
          <a:srcRect t="7561" r="-6" b="14579"/>
          <a:stretch/>
        </p:blipFill>
        <p:spPr>
          <a:xfrm>
            <a:off x="8874945" y="2327211"/>
            <a:ext cx="1931733" cy="1540012"/>
          </a:xfrm>
          <a:prstGeom prst="rect">
            <a:avLst/>
          </a:prstGeom>
        </p:spPr>
      </p:pic>
      <p:sp>
        <p:nvSpPr>
          <p:cNvPr id="3" name="Content Placeholder 2">
            <a:extLst>
              <a:ext uri="{FF2B5EF4-FFF2-40B4-BE49-F238E27FC236}">
                <a16:creationId xmlns:a16="http://schemas.microsoft.com/office/drawing/2014/main" id="{ABBF8EDE-31C8-96A2-2C64-AC6FE1F37921}"/>
              </a:ext>
            </a:extLst>
          </p:cNvPr>
          <p:cNvSpPr>
            <a:spLocks noGrp="1"/>
          </p:cNvSpPr>
          <p:nvPr>
            <p:ph idx="1"/>
          </p:nvPr>
        </p:nvSpPr>
        <p:spPr>
          <a:xfrm>
            <a:off x="1096599" y="4464936"/>
            <a:ext cx="9810604" cy="2040340"/>
          </a:xfrm>
        </p:spPr>
        <p:txBody>
          <a:bodyPr vert="horz" lIns="91440" tIns="45720" rIns="91440" bIns="45720" rtlCol="0" anchor="ctr">
            <a:normAutofit/>
          </a:bodyPr>
          <a:lstStyle/>
          <a:p>
            <a:pPr marL="0" indent="0" algn="ctr">
              <a:buNone/>
            </a:pPr>
            <a:r>
              <a:rPr lang="en-US" spc="160">
                <a:ea typeface="Batang"/>
              </a:rPr>
              <a:t>Senior Design Group</a:t>
            </a:r>
            <a:endParaRPr lang="en-US"/>
          </a:p>
          <a:p>
            <a:pPr marL="0" indent="0" algn="ctr">
              <a:buNone/>
            </a:pPr>
            <a:r>
              <a:rPr lang="en-US" spc="160">
                <a:ea typeface="Batang"/>
              </a:rPr>
              <a:t>Computer Science Majors</a:t>
            </a:r>
            <a:endParaRPr lang="en-US"/>
          </a:p>
          <a:p>
            <a:pPr marL="0" indent="0" algn="ctr">
              <a:buNone/>
            </a:pPr>
            <a:r>
              <a:rPr lang="en-US" spc="160">
                <a:ea typeface="Batang"/>
              </a:rPr>
              <a:t>University of Central Florida</a:t>
            </a:r>
          </a:p>
        </p:txBody>
      </p:sp>
      <p:pic>
        <p:nvPicPr>
          <p:cNvPr id="4" name="Picture 30">
            <a:extLst>
              <a:ext uri="{FF2B5EF4-FFF2-40B4-BE49-F238E27FC236}">
                <a16:creationId xmlns:a16="http://schemas.microsoft.com/office/drawing/2014/main" id="{050BFFE0-6B05-1C8D-DD0E-B3867EA3A6EC}"/>
              </a:ext>
            </a:extLst>
          </p:cNvPr>
          <p:cNvPicPr>
            <a:picLocks noChangeAspect="1"/>
          </p:cNvPicPr>
          <p:nvPr/>
        </p:nvPicPr>
        <p:blipFill rotWithShape="1">
          <a:blip r:embed="rId7">
            <a:extLst>
              <a:ext uri="{28A0092B-C50C-407E-A947-70E740481C1C}">
                <a14:useLocalDpi xmlns:a14="http://schemas.microsoft.com/office/drawing/2010/main" val="0"/>
              </a:ext>
            </a:extLst>
          </a:blip>
          <a:srcRect t="9566" b="9566"/>
          <a:stretch/>
        </p:blipFill>
        <p:spPr>
          <a:xfrm>
            <a:off x="1417626" y="4651836"/>
            <a:ext cx="1931738" cy="1540012"/>
          </a:xfrm>
          <a:prstGeom prst="rect">
            <a:avLst/>
          </a:prstGeom>
        </p:spPr>
      </p:pic>
      <p:pic>
        <p:nvPicPr>
          <p:cNvPr id="5" name="Picture 30">
            <a:extLst>
              <a:ext uri="{FF2B5EF4-FFF2-40B4-BE49-F238E27FC236}">
                <a16:creationId xmlns:a16="http://schemas.microsoft.com/office/drawing/2014/main" id="{86234752-A178-A1C3-A7F8-EFDBBCBAC0A9}"/>
              </a:ext>
            </a:extLst>
          </p:cNvPr>
          <p:cNvPicPr>
            <a:picLocks noChangeAspect="1"/>
          </p:cNvPicPr>
          <p:nvPr/>
        </p:nvPicPr>
        <p:blipFill rotWithShape="1">
          <a:blip r:embed="rId8">
            <a:extLst>
              <a:ext uri="{28A0092B-C50C-407E-A947-70E740481C1C}">
                <a14:useLocalDpi xmlns:a14="http://schemas.microsoft.com/office/drawing/2010/main" val="0"/>
              </a:ext>
            </a:extLst>
          </a:blip>
          <a:srcRect t="10139" b="10139"/>
          <a:stretch/>
        </p:blipFill>
        <p:spPr>
          <a:xfrm>
            <a:off x="8887107" y="4698873"/>
            <a:ext cx="1931738" cy="1540012"/>
          </a:xfrm>
          <a:prstGeom prst="rect">
            <a:avLst/>
          </a:prstGeom>
        </p:spPr>
      </p:pic>
      <p:sp>
        <p:nvSpPr>
          <p:cNvPr id="6" name="TextBox 5">
            <a:extLst>
              <a:ext uri="{FF2B5EF4-FFF2-40B4-BE49-F238E27FC236}">
                <a16:creationId xmlns:a16="http://schemas.microsoft.com/office/drawing/2014/main" id="{20C34276-1F64-D5E1-B4D3-CDCC64499F54}"/>
              </a:ext>
            </a:extLst>
          </p:cNvPr>
          <p:cNvSpPr txBox="1"/>
          <p:nvPr/>
        </p:nvSpPr>
        <p:spPr>
          <a:xfrm>
            <a:off x="1574251" y="3872926"/>
            <a:ext cx="1618488" cy="523220"/>
          </a:xfrm>
          <a:prstGeom prst="rect">
            <a:avLst/>
          </a:prstGeom>
          <a:noFill/>
        </p:spPr>
        <p:txBody>
          <a:bodyPr wrap="square" lIns="91440" tIns="45720" rIns="91440" bIns="45720" rtlCol="0" anchor="t">
            <a:spAutoFit/>
          </a:bodyPr>
          <a:lstStyle/>
          <a:p>
            <a:pPr algn="ctr"/>
            <a:r>
              <a:rPr lang="en-US" sz="1400"/>
              <a:t>Brandon Spangler,</a:t>
            </a:r>
            <a:endParaRPr lang="en-US"/>
          </a:p>
          <a:p>
            <a:pPr algn="ctr"/>
            <a:r>
              <a:rPr lang="en-US" sz="1400" i="1" err="1"/>
              <a:t>AirSim</a:t>
            </a:r>
            <a:r>
              <a:rPr lang="en-US" sz="1400" i="1"/>
              <a:t> Lead</a:t>
            </a:r>
          </a:p>
        </p:txBody>
      </p:sp>
      <p:sp>
        <p:nvSpPr>
          <p:cNvPr id="7" name="TextBox 6">
            <a:extLst>
              <a:ext uri="{FF2B5EF4-FFF2-40B4-BE49-F238E27FC236}">
                <a16:creationId xmlns:a16="http://schemas.microsoft.com/office/drawing/2014/main" id="{B119DA34-F26C-1370-1523-D2501FD9D822}"/>
              </a:ext>
            </a:extLst>
          </p:cNvPr>
          <p:cNvSpPr txBox="1"/>
          <p:nvPr/>
        </p:nvSpPr>
        <p:spPr>
          <a:xfrm>
            <a:off x="4049178" y="3882354"/>
            <a:ext cx="1618488" cy="307777"/>
          </a:xfrm>
          <a:prstGeom prst="rect">
            <a:avLst/>
          </a:prstGeom>
          <a:noFill/>
        </p:spPr>
        <p:txBody>
          <a:bodyPr wrap="square" rtlCol="0">
            <a:spAutoFit/>
          </a:bodyPr>
          <a:lstStyle/>
          <a:p>
            <a:pPr algn="ctr"/>
            <a:r>
              <a:rPr lang="en-US" sz="1400"/>
              <a:t>Samuel Hearn</a:t>
            </a:r>
          </a:p>
        </p:txBody>
      </p:sp>
      <p:sp>
        <p:nvSpPr>
          <p:cNvPr id="8" name="TextBox 7">
            <a:extLst>
              <a:ext uri="{FF2B5EF4-FFF2-40B4-BE49-F238E27FC236}">
                <a16:creationId xmlns:a16="http://schemas.microsoft.com/office/drawing/2014/main" id="{CE72BD7A-8F58-1AC1-4056-0D2E54CD76ED}"/>
              </a:ext>
            </a:extLst>
          </p:cNvPr>
          <p:cNvSpPr txBox="1"/>
          <p:nvPr/>
        </p:nvSpPr>
        <p:spPr>
          <a:xfrm>
            <a:off x="6558143" y="3919177"/>
            <a:ext cx="1618488" cy="523220"/>
          </a:xfrm>
          <a:prstGeom prst="rect">
            <a:avLst/>
          </a:prstGeom>
          <a:noFill/>
        </p:spPr>
        <p:txBody>
          <a:bodyPr wrap="square" lIns="91440" tIns="45720" rIns="91440" bIns="45720" rtlCol="0" anchor="t">
            <a:spAutoFit/>
          </a:bodyPr>
          <a:lstStyle/>
          <a:p>
            <a:pPr algn="ctr"/>
            <a:r>
              <a:rPr lang="en-US" sz="1400"/>
              <a:t>Jennifer </a:t>
            </a:r>
            <a:r>
              <a:rPr lang="en-US" sz="1400" err="1"/>
              <a:t>Olenchak</a:t>
            </a:r>
            <a:r>
              <a:rPr lang="en-US" sz="1400"/>
              <a:t>,</a:t>
            </a:r>
            <a:endParaRPr lang="en-US"/>
          </a:p>
          <a:p>
            <a:pPr algn="ctr"/>
            <a:r>
              <a:rPr lang="en-US" sz="1400" i="1"/>
              <a:t>Project Manager</a:t>
            </a:r>
          </a:p>
        </p:txBody>
      </p:sp>
      <p:sp>
        <p:nvSpPr>
          <p:cNvPr id="9" name="TextBox 8">
            <a:extLst>
              <a:ext uri="{FF2B5EF4-FFF2-40B4-BE49-F238E27FC236}">
                <a16:creationId xmlns:a16="http://schemas.microsoft.com/office/drawing/2014/main" id="{09915313-CABA-4153-8B79-A08D3B4EAEB4}"/>
              </a:ext>
            </a:extLst>
          </p:cNvPr>
          <p:cNvSpPr txBox="1"/>
          <p:nvPr/>
        </p:nvSpPr>
        <p:spPr>
          <a:xfrm>
            <a:off x="9043732" y="3917455"/>
            <a:ext cx="1618488" cy="523220"/>
          </a:xfrm>
          <a:prstGeom prst="rect">
            <a:avLst/>
          </a:prstGeom>
          <a:noFill/>
        </p:spPr>
        <p:txBody>
          <a:bodyPr wrap="square" lIns="91440" tIns="45720" rIns="91440" bIns="45720" rtlCol="0" anchor="t">
            <a:spAutoFit/>
          </a:bodyPr>
          <a:lstStyle/>
          <a:p>
            <a:pPr algn="ctr"/>
            <a:r>
              <a:rPr lang="en-US" sz="1400"/>
              <a:t>Robin Perlman,</a:t>
            </a:r>
            <a:endParaRPr lang="en-US"/>
          </a:p>
          <a:p>
            <a:pPr algn="ctr"/>
            <a:r>
              <a:rPr lang="en-US" sz="1400" i="1"/>
              <a:t>AI Lead</a:t>
            </a:r>
          </a:p>
        </p:txBody>
      </p:sp>
      <p:sp>
        <p:nvSpPr>
          <p:cNvPr id="10" name="TextBox 9">
            <a:extLst>
              <a:ext uri="{FF2B5EF4-FFF2-40B4-BE49-F238E27FC236}">
                <a16:creationId xmlns:a16="http://schemas.microsoft.com/office/drawing/2014/main" id="{E1D2B2F7-BE0F-AB03-2D91-426429E710AC}"/>
              </a:ext>
            </a:extLst>
          </p:cNvPr>
          <p:cNvSpPr txBox="1"/>
          <p:nvPr/>
        </p:nvSpPr>
        <p:spPr>
          <a:xfrm>
            <a:off x="1574251" y="6197499"/>
            <a:ext cx="1618488" cy="307777"/>
          </a:xfrm>
          <a:prstGeom prst="rect">
            <a:avLst/>
          </a:prstGeom>
          <a:noFill/>
        </p:spPr>
        <p:txBody>
          <a:bodyPr wrap="square" rtlCol="0">
            <a:spAutoFit/>
          </a:bodyPr>
          <a:lstStyle/>
          <a:p>
            <a:pPr algn="ctr"/>
            <a:r>
              <a:rPr lang="en-US" sz="1400"/>
              <a:t>Ayden </a:t>
            </a:r>
            <a:r>
              <a:rPr lang="en-US" sz="1400" err="1"/>
              <a:t>Rebhan</a:t>
            </a:r>
            <a:endParaRPr lang="en-US" sz="1400"/>
          </a:p>
        </p:txBody>
      </p:sp>
      <p:sp>
        <p:nvSpPr>
          <p:cNvPr id="11" name="TextBox 10">
            <a:extLst>
              <a:ext uri="{FF2B5EF4-FFF2-40B4-BE49-F238E27FC236}">
                <a16:creationId xmlns:a16="http://schemas.microsoft.com/office/drawing/2014/main" id="{2E790C2D-3040-2E8A-D60F-1C0F26D4A898}"/>
              </a:ext>
            </a:extLst>
          </p:cNvPr>
          <p:cNvSpPr txBox="1"/>
          <p:nvPr/>
        </p:nvSpPr>
        <p:spPr>
          <a:xfrm>
            <a:off x="9043732" y="6240419"/>
            <a:ext cx="1618488" cy="307777"/>
          </a:xfrm>
          <a:prstGeom prst="rect">
            <a:avLst/>
          </a:prstGeom>
          <a:noFill/>
        </p:spPr>
        <p:txBody>
          <a:bodyPr wrap="square" rtlCol="0">
            <a:spAutoFit/>
          </a:bodyPr>
          <a:lstStyle/>
          <a:p>
            <a:pPr algn="ctr"/>
            <a:r>
              <a:rPr lang="en-US" sz="1400"/>
              <a:t>Marco </a:t>
            </a:r>
            <a:r>
              <a:rPr lang="en-US" sz="1400" err="1"/>
              <a:t>Peric</a:t>
            </a:r>
            <a:endParaRPr lang="en-US" sz="1400"/>
          </a:p>
        </p:txBody>
      </p:sp>
    </p:spTree>
    <p:extLst>
      <p:ext uri="{BB962C8B-B14F-4D97-AF65-F5344CB8AC3E}">
        <p14:creationId xmlns:p14="http://schemas.microsoft.com/office/powerpoint/2010/main" val="7101987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anim calcmode="lin" valueType="num">
                                      <p:cBhvr>
                                        <p:cTn id="8" dur="500" fill="hold"/>
                                        <p:tgtEl>
                                          <p:spTgt spid="27"/>
                                        </p:tgtEl>
                                        <p:attrNameLst>
                                          <p:attrName>ppt_x</p:attrName>
                                        </p:attrNameLst>
                                      </p:cBhvr>
                                      <p:tavLst>
                                        <p:tav tm="0">
                                          <p:val>
                                            <p:strVal val="#ppt_x"/>
                                          </p:val>
                                        </p:tav>
                                        <p:tav tm="100000">
                                          <p:val>
                                            <p:strVal val="#ppt_x"/>
                                          </p:val>
                                        </p:tav>
                                      </p:tavLst>
                                    </p:anim>
                                    <p:anim calcmode="lin" valueType="num">
                                      <p:cBhvr>
                                        <p:cTn id="9" dur="5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anim calcmode="lin" valueType="num">
                                      <p:cBhvr>
                                        <p:cTn id="13" dur="500" fill="hold"/>
                                        <p:tgtEl>
                                          <p:spTgt spid="6"/>
                                        </p:tgtEl>
                                        <p:attrNameLst>
                                          <p:attrName>ppt_x</p:attrName>
                                        </p:attrNameLst>
                                      </p:cBhvr>
                                      <p:tavLst>
                                        <p:tav tm="0">
                                          <p:val>
                                            <p:strVal val="#ppt_x"/>
                                          </p:val>
                                        </p:tav>
                                        <p:tav tm="100000">
                                          <p:val>
                                            <p:strVal val="#ppt_x"/>
                                          </p:val>
                                        </p:tav>
                                      </p:tavLst>
                                    </p:anim>
                                    <p:anim calcmode="lin" valueType="num">
                                      <p:cBhvr>
                                        <p:cTn id="14" dur="5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anim calcmode="lin" valueType="num">
                                      <p:cBhvr>
                                        <p:cTn id="18" dur="500" fill="hold"/>
                                        <p:tgtEl>
                                          <p:spTgt spid="31"/>
                                        </p:tgtEl>
                                        <p:attrNameLst>
                                          <p:attrName>ppt_x</p:attrName>
                                        </p:attrNameLst>
                                      </p:cBhvr>
                                      <p:tavLst>
                                        <p:tav tm="0">
                                          <p:val>
                                            <p:strVal val="#ppt_x"/>
                                          </p:val>
                                        </p:tav>
                                        <p:tav tm="100000">
                                          <p:val>
                                            <p:strVal val="#ppt_x"/>
                                          </p:val>
                                        </p:tav>
                                      </p:tavLst>
                                    </p:anim>
                                    <p:anim calcmode="lin" valueType="num">
                                      <p:cBhvr>
                                        <p:cTn id="19" dur="500" fill="hold"/>
                                        <p:tgtEl>
                                          <p:spTgt spid="3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anim calcmode="lin" valueType="num">
                                      <p:cBhvr>
                                        <p:cTn id="23" dur="500" fill="hold"/>
                                        <p:tgtEl>
                                          <p:spTgt spid="7"/>
                                        </p:tgtEl>
                                        <p:attrNameLst>
                                          <p:attrName>ppt_x</p:attrName>
                                        </p:attrNameLst>
                                      </p:cBhvr>
                                      <p:tavLst>
                                        <p:tav tm="0">
                                          <p:val>
                                            <p:strVal val="#ppt_x"/>
                                          </p:val>
                                        </p:tav>
                                        <p:tav tm="100000">
                                          <p:val>
                                            <p:strVal val="#ppt_x"/>
                                          </p:val>
                                        </p:tav>
                                      </p:tavLst>
                                    </p:anim>
                                    <p:anim calcmode="lin" valueType="num">
                                      <p:cBhvr>
                                        <p:cTn id="24" dur="5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anim calcmode="lin" valueType="num">
                                      <p:cBhvr>
                                        <p:cTn id="28" dur="500" fill="hold"/>
                                        <p:tgtEl>
                                          <p:spTgt spid="30"/>
                                        </p:tgtEl>
                                        <p:attrNameLst>
                                          <p:attrName>ppt_x</p:attrName>
                                        </p:attrNameLst>
                                      </p:cBhvr>
                                      <p:tavLst>
                                        <p:tav tm="0">
                                          <p:val>
                                            <p:strVal val="#ppt_x"/>
                                          </p:val>
                                        </p:tav>
                                        <p:tav tm="100000">
                                          <p:val>
                                            <p:strVal val="#ppt_x"/>
                                          </p:val>
                                        </p:tav>
                                      </p:tavLst>
                                    </p:anim>
                                    <p:anim calcmode="lin" valueType="num">
                                      <p:cBhvr>
                                        <p:cTn id="29" dur="500" fill="hold"/>
                                        <p:tgtEl>
                                          <p:spTgt spid="3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anim calcmode="lin" valueType="num">
                                      <p:cBhvr>
                                        <p:cTn id="33" dur="500" fill="hold"/>
                                        <p:tgtEl>
                                          <p:spTgt spid="8"/>
                                        </p:tgtEl>
                                        <p:attrNameLst>
                                          <p:attrName>ppt_x</p:attrName>
                                        </p:attrNameLst>
                                      </p:cBhvr>
                                      <p:tavLst>
                                        <p:tav tm="0">
                                          <p:val>
                                            <p:strVal val="#ppt_x"/>
                                          </p:val>
                                        </p:tav>
                                        <p:tav tm="100000">
                                          <p:val>
                                            <p:strVal val="#ppt_x"/>
                                          </p:val>
                                        </p:tav>
                                      </p:tavLst>
                                    </p:anim>
                                    <p:anim calcmode="lin" valueType="num">
                                      <p:cBhvr>
                                        <p:cTn id="34" dur="500" fill="hold"/>
                                        <p:tgtEl>
                                          <p:spTgt spid="8"/>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anim calcmode="lin" valueType="num">
                                      <p:cBhvr>
                                        <p:cTn id="38" dur="500" fill="hold"/>
                                        <p:tgtEl>
                                          <p:spTgt spid="29"/>
                                        </p:tgtEl>
                                        <p:attrNameLst>
                                          <p:attrName>ppt_x</p:attrName>
                                        </p:attrNameLst>
                                      </p:cBhvr>
                                      <p:tavLst>
                                        <p:tav tm="0">
                                          <p:val>
                                            <p:strVal val="#ppt_x"/>
                                          </p:val>
                                        </p:tav>
                                        <p:tav tm="100000">
                                          <p:val>
                                            <p:strVal val="#ppt_x"/>
                                          </p:val>
                                        </p:tav>
                                      </p:tavLst>
                                    </p:anim>
                                    <p:anim calcmode="lin" valueType="num">
                                      <p:cBhvr>
                                        <p:cTn id="39" dur="500" fill="hold"/>
                                        <p:tgtEl>
                                          <p:spTgt spid="29"/>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anim calcmode="lin" valueType="num">
                                      <p:cBhvr>
                                        <p:cTn id="43" dur="500" fill="hold"/>
                                        <p:tgtEl>
                                          <p:spTgt spid="9"/>
                                        </p:tgtEl>
                                        <p:attrNameLst>
                                          <p:attrName>ppt_x</p:attrName>
                                        </p:attrNameLst>
                                      </p:cBhvr>
                                      <p:tavLst>
                                        <p:tav tm="0">
                                          <p:val>
                                            <p:strVal val="#ppt_x"/>
                                          </p:val>
                                        </p:tav>
                                        <p:tav tm="100000">
                                          <p:val>
                                            <p:strVal val="#ppt_x"/>
                                          </p:val>
                                        </p:tav>
                                      </p:tavLst>
                                    </p:anim>
                                    <p:anim calcmode="lin" valueType="num">
                                      <p:cBhvr>
                                        <p:cTn id="44" dur="500" fill="hold"/>
                                        <p:tgtEl>
                                          <p:spTgt spid="9"/>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anim calcmode="lin" valueType="num">
                                      <p:cBhvr>
                                        <p:cTn id="48" dur="500" fill="hold"/>
                                        <p:tgtEl>
                                          <p:spTgt spid="5"/>
                                        </p:tgtEl>
                                        <p:attrNameLst>
                                          <p:attrName>ppt_x</p:attrName>
                                        </p:attrNameLst>
                                      </p:cBhvr>
                                      <p:tavLst>
                                        <p:tav tm="0">
                                          <p:val>
                                            <p:strVal val="#ppt_x"/>
                                          </p:val>
                                        </p:tav>
                                        <p:tav tm="100000">
                                          <p:val>
                                            <p:strVal val="#ppt_x"/>
                                          </p:val>
                                        </p:tav>
                                      </p:tavLst>
                                    </p:anim>
                                    <p:anim calcmode="lin" valueType="num">
                                      <p:cBhvr>
                                        <p:cTn id="49" dur="500" fill="hold"/>
                                        <p:tgtEl>
                                          <p:spTgt spid="5"/>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anim calcmode="lin" valueType="num">
                                      <p:cBhvr>
                                        <p:cTn id="53" dur="500" fill="hold"/>
                                        <p:tgtEl>
                                          <p:spTgt spid="11"/>
                                        </p:tgtEl>
                                        <p:attrNameLst>
                                          <p:attrName>ppt_x</p:attrName>
                                        </p:attrNameLst>
                                      </p:cBhvr>
                                      <p:tavLst>
                                        <p:tav tm="0">
                                          <p:val>
                                            <p:strVal val="#ppt_x"/>
                                          </p:val>
                                        </p:tav>
                                        <p:tav tm="100000">
                                          <p:val>
                                            <p:strVal val="#ppt_x"/>
                                          </p:val>
                                        </p:tav>
                                      </p:tavLst>
                                    </p:anim>
                                    <p:anim calcmode="lin" valueType="num">
                                      <p:cBhvr>
                                        <p:cTn id="54" dur="500" fill="hold"/>
                                        <p:tgtEl>
                                          <p:spTgt spid="11"/>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anim calcmode="lin" valueType="num">
                                      <p:cBhvr>
                                        <p:cTn id="58" dur="500" fill="hold"/>
                                        <p:tgtEl>
                                          <p:spTgt spid="4"/>
                                        </p:tgtEl>
                                        <p:attrNameLst>
                                          <p:attrName>ppt_x</p:attrName>
                                        </p:attrNameLst>
                                      </p:cBhvr>
                                      <p:tavLst>
                                        <p:tav tm="0">
                                          <p:val>
                                            <p:strVal val="#ppt_x"/>
                                          </p:val>
                                        </p:tav>
                                        <p:tav tm="100000">
                                          <p:val>
                                            <p:strVal val="#ppt_x"/>
                                          </p:val>
                                        </p:tav>
                                      </p:tavLst>
                                    </p:anim>
                                    <p:anim calcmode="lin" valueType="num">
                                      <p:cBhvr>
                                        <p:cTn id="59" dur="500" fill="hold"/>
                                        <p:tgtEl>
                                          <p:spTgt spid="4"/>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anim calcmode="lin" valueType="num">
                                      <p:cBhvr>
                                        <p:cTn id="63" dur="500" fill="hold"/>
                                        <p:tgtEl>
                                          <p:spTgt spid="10"/>
                                        </p:tgtEl>
                                        <p:attrNameLst>
                                          <p:attrName>ppt_x</p:attrName>
                                        </p:attrNameLst>
                                      </p:cBhvr>
                                      <p:tavLst>
                                        <p:tav tm="0">
                                          <p:val>
                                            <p:strVal val="#ppt_x"/>
                                          </p:val>
                                        </p:tav>
                                        <p:tav tm="100000">
                                          <p:val>
                                            <p:strVal val="#ppt_x"/>
                                          </p:val>
                                        </p:tav>
                                      </p:tavLst>
                                    </p:anim>
                                    <p:anim calcmode="lin" valueType="num">
                                      <p:cBhvr>
                                        <p:cTn id="64"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29CAD-CB90-7095-0588-37715DC3371D}"/>
              </a:ext>
            </a:extLst>
          </p:cNvPr>
          <p:cNvSpPr>
            <a:spLocks noGrp="1"/>
          </p:cNvSpPr>
          <p:nvPr>
            <p:ph type="title"/>
          </p:nvPr>
        </p:nvSpPr>
        <p:spPr/>
        <p:txBody>
          <a:bodyPr/>
          <a:lstStyle/>
          <a:p>
            <a:r>
              <a:rPr lang="en-US">
                <a:ea typeface="Batang"/>
              </a:rPr>
              <a:t>Mission</a:t>
            </a:r>
            <a:endParaRPr lang="en-US" err="1"/>
          </a:p>
        </p:txBody>
      </p:sp>
      <p:sp>
        <p:nvSpPr>
          <p:cNvPr id="3" name="Content Placeholder 2">
            <a:extLst>
              <a:ext uri="{FF2B5EF4-FFF2-40B4-BE49-F238E27FC236}">
                <a16:creationId xmlns:a16="http://schemas.microsoft.com/office/drawing/2014/main" id="{7FB1A8F5-FC00-E5B5-1E42-39D0D2951FAC}"/>
              </a:ext>
            </a:extLst>
          </p:cNvPr>
          <p:cNvSpPr>
            <a:spLocks noGrp="1"/>
          </p:cNvSpPr>
          <p:nvPr>
            <p:ph idx="1"/>
          </p:nvPr>
        </p:nvSpPr>
        <p:spPr/>
        <p:txBody>
          <a:bodyPr vert="horz" lIns="91440" tIns="45720" rIns="91440" bIns="45720" rtlCol="0" anchor="t">
            <a:normAutofit/>
          </a:bodyPr>
          <a:lstStyle/>
          <a:p>
            <a:r>
              <a:rPr lang="en-US">
                <a:ea typeface="Batang"/>
              </a:rPr>
              <a:t>Create Real-Time VQA system to answer questions from drone camera</a:t>
            </a:r>
          </a:p>
          <a:p>
            <a:r>
              <a:rPr lang="en-US">
                <a:ea typeface="Batang"/>
              </a:rPr>
              <a:t>Create an application to interface with Microsoft </a:t>
            </a:r>
            <a:r>
              <a:rPr lang="en-US" err="1">
                <a:ea typeface="Batang"/>
              </a:rPr>
              <a:t>AirSim</a:t>
            </a:r>
            <a:endParaRPr lang="en-US">
              <a:ea typeface="Batang"/>
            </a:endParaRPr>
          </a:p>
          <a:p>
            <a:r>
              <a:rPr lang="en-US">
                <a:ea typeface="Batang"/>
              </a:rPr>
              <a:t>Have explainable AI features, such as model attention visualization and object detection visualizations. </a:t>
            </a:r>
          </a:p>
          <a:p>
            <a:r>
              <a:rPr lang="en-US">
                <a:ea typeface="Batang"/>
              </a:rPr>
              <a:t>Display top model results to user</a:t>
            </a:r>
          </a:p>
          <a:p>
            <a:r>
              <a:rPr lang="en-US">
                <a:ea typeface="Batang"/>
              </a:rPr>
              <a:t>Log results of  VQA application to file for future review</a:t>
            </a:r>
          </a:p>
          <a:p>
            <a:r>
              <a:rPr lang="en-US">
                <a:ea typeface="Batang"/>
              </a:rPr>
              <a:t>Create VQA dataset from Microsoft </a:t>
            </a:r>
            <a:r>
              <a:rPr lang="en-US" err="1">
                <a:ea typeface="Batang"/>
              </a:rPr>
              <a:t>Airsim</a:t>
            </a:r>
            <a:r>
              <a:rPr lang="en-US">
                <a:ea typeface="Batang"/>
              </a:rPr>
              <a:t> environment and fine-tune model</a:t>
            </a:r>
          </a:p>
        </p:txBody>
      </p:sp>
    </p:spTree>
    <p:extLst>
      <p:ext uri="{BB962C8B-B14F-4D97-AF65-F5344CB8AC3E}">
        <p14:creationId xmlns:p14="http://schemas.microsoft.com/office/powerpoint/2010/main" val="1783784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5978E-6A9C-FBA1-F6EA-C8B97C8A2984}"/>
              </a:ext>
            </a:extLst>
          </p:cNvPr>
          <p:cNvSpPr>
            <a:spLocks noGrp="1"/>
          </p:cNvSpPr>
          <p:nvPr>
            <p:ph type="title"/>
          </p:nvPr>
        </p:nvSpPr>
        <p:spPr/>
        <p:txBody>
          <a:bodyPr/>
          <a:lstStyle/>
          <a:p>
            <a:r>
              <a:rPr lang="en-US">
                <a:ea typeface="Batang"/>
              </a:rPr>
              <a:t>Requirements</a:t>
            </a:r>
            <a:endParaRPr lang="en-US"/>
          </a:p>
        </p:txBody>
      </p:sp>
      <p:sp>
        <p:nvSpPr>
          <p:cNvPr id="3" name="Content Placeholder 2">
            <a:extLst>
              <a:ext uri="{FF2B5EF4-FFF2-40B4-BE49-F238E27FC236}">
                <a16:creationId xmlns:a16="http://schemas.microsoft.com/office/drawing/2014/main" id="{2D79164A-255B-D107-BBC0-1F0E57BCC94D}"/>
              </a:ext>
            </a:extLst>
          </p:cNvPr>
          <p:cNvSpPr>
            <a:spLocks noGrp="1"/>
          </p:cNvSpPr>
          <p:nvPr>
            <p:ph idx="1"/>
          </p:nvPr>
        </p:nvSpPr>
        <p:spPr/>
        <p:txBody>
          <a:bodyPr vert="horz" lIns="91440" tIns="45720" rIns="91440" bIns="45720" rtlCol="0" anchor="t">
            <a:normAutofit/>
          </a:bodyPr>
          <a:lstStyle/>
          <a:p>
            <a:r>
              <a:rPr lang="en-US">
                <a:ea typeface="Batang"/>
              </a:rPr>
              <a:t>Create a GUI application with Python</a:t>
            </a:r>
            <a:endParaRPr lang="en-US"/>
          </a:p>
          <a:p>
            <a:r>
              <a:rPr lang="en-US">
                <a:ea typeface="Batang"/>
              </a:rPr>
              <a:t>Select multimodal vision-language transformer(s) for real time VQA</a:t>
            </a:r>
            <a:endParaRPr lang="en-US"/>
          </a:p>
          <a:p>
            <a:r>
              <a:rPr lang="en-US">
                <a:ea typeface="Batang"/>
              </a:rPr>
              <a:t>Create a dataset from Microsoft </a:t>
            </a:r>
            <a:r>
              <a:rPr lang="en-US" err="1">
                <a:ea typeface="Batang"/>
              </a:rPr>
              <a:t>AirSim</a:t>
            </a:r>
            <a:r>
              <a:rPr lang="en-US">
                <a:ea typeface="Batang"/>
              </a:rPr>
              <a:t> environment</a:t>
            </a:r>
            <a:endParaRPr lang="en-US"/>
          </a:p>
          <a:p>
            <a:r>
              <a:rPr lang="en-US">
                <a:ea typeface="Batang"/>
              </a:rPr>
              <a:t>Finetune model with dataset</a:t>
            </a:r>
          </a:p>
          <a:p>
            <a:r>
              <a:rPr lang="en-US">
                <a:ea typeface="Batang"/>
              </a:rPr>
              <a:t>Utilize </a:t>
            </a:r>
            <a:r>
              <a:rPr lang="en-US" err="1">
                <a:ea typeface="Batang"/>
              </a:rPr>
              <a:t>AirSim</a:t>
            </a:r>
            <a:r>
              <a:rPr lang="en-US">
                <a:ea typeface="Batang"/>
              </a:rPr>
              <a:t> API within GUI application to control drone and obtain live feed</a:t>
            </a:r>
          </a:p>
          <a:p>
            <a:r>
              <a:rPr lang="en-US">
                <a:ea typeface="Batang"/>
              </a:rPr>
              <a:t>Create visualizations of transformer model predictions and display top results to users</a:t>
            </a:r>
          </a:p>
        </p:txBody>
      </p:sp>
    </p:spTree>
    <p:extLst>
      <p:ext uri="{BB962C8B-B14F-4D97-AF65-F5344CB8AC3E}">
        <p14:creationId xmlns:p14="http://schemas.microsoft.com/office/powerpoint/2010/main" val="1273687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5978E-6A9C-FBA1-F6EA-C8B97C8A2984}"/>
              </a:ext>
            </a:extLst>
          </p:cNvPr>
          <p:cNvSpPr>
            <a:spLocks noGrp="1"/>
          </p:cNvSpPr>
          <p:nvPr>
            <p:ph type="title"/>
          </p:nvPr>
        </p:nvSpPr>
        <p:spPr/>
        <p:txBody>
          <a:bodyPr/>
          <a:lstStyle/>
          <a:p>
            <a:r>
              <a:rPr lang="en-US">
                <a:ea typeface="Batang"/>
              </a:rPr>
              <a:t>Current Progress</a:t>
            </a:r>
            <a:endParaRPr lang="en-US"/>
          </a:p>
        </p:txBody>
      </p:sp>
      <p:sp>
        <p:nvSpPr>
          <p:cNvPr id="3" name="Content Placeholder 2">
            <a:extLst>
              <a:ext uri="{FF2B5EF4-FFF2-40B4-BE49-F238E27FC236}">
                <a16:creationId xmlns:a16="http://schemas.microsoft.com/office/drawing/2014/main" id="{2D79164A-255B-D107-BBC0-1F0E57BCC94D}"/>
              </a:ext>
            </a:extLst>
          </p:cNvPr>
          <p:cNvSpPr>
            <a:spLocks noGrp="1"/>
          </p:cNvSpPr>
          <p:nvPr>
            <p:ph idx="1"/>
          </p:nvPr>
        </p:nvSpPr>
        <p:spPr/>
        <p:txBody>
          <a:bodyPr vert="horz" lIns="91440" tIns="45720" rIns="91440" bIns="45720" rtlCol="0" anchor="t">
            <a:normAutofit/>
          </a:bodyPr>
          <a:lstStyle/>
          <a:p>
            <a:r>
              <a:rPr lang="en-US">
                <a:ea typeface="Batang"/>
              </a:rPr>
              <a:t>Create a Proof-of-Concept Demo application</a:t>
            </a:r>
            <a:endParaRPr lang="en-US"/>
          </a:p>
          <a:p>
            <a:r>
              <a:rPr lang="en-US">
                <a:ea typeface="Batang"/>
              </a:rPr>
              <a:t>Select two multimodal vision-language transformers</a:t>
            </a:r>
          </a:p>
          <a:p>
            <a:r>
              <a:rPr lang="en-US">
                <a:ea typeface="Batang"/>
              </a:rPr>
              <a:t>Create </a:t>
            </a:r>
            <a:r>
              <a:rPr lang="en-US" err="1">
                <a:ea typeface="Batang"/>
              </a:rPr>
              <a:t>Jupyter</a:t>
            </a:r>
            <a:r>
              <a:rPr lang="en-US">
                <a:ea typeface="Batang"/>
              </a:rPr>
              <a:t> Notebooks with model inference example for both models</a:t>
            </a:r>
          </a:p>
          <a:p>
            <a:r>
              <a:rPr lang="en-US">
                <a:ea typeface="Batang"/>
              </a:rPr>
              <a:t>Develop dataset specifications and question formats (*)</a:t>
            </a:r>
          </a:p>
          <a:p>
            <a:r>
              <a:rPr lang="en-US">
                <a:ea typeface="Batang"/>
              </a:rPr>
              <a:t>Familiarize with Microsoft </a:t>
            </a:r>
            <a:r>
              <a:rPr lang="en-US" err="1">
                <a:ea typeface="Batang"/>
              </a:rPr>
              <a:t>AirSim</a:t>
            </a:r>
            <a:r>
              <a:rPr lang="en-US">
                <a:ea typeface="Batang"/>
              </a:rPr>
              <a:t> API</a:t>
            </a:r>
          </a:p>
          <a:p>
            <a:r>
              <a:rPr lang="en-US">
                <a:ea typeface="Batang"/>
              </a:rPr>
              <a:t>Currently developing full GUI application (*)</a:t>
            </a:r>
          </a:p>
          <a:p>
            <a:pPr marL="0" indent="0">
              <a:buNone/>
            </a:pPr>
            <a:endParaRPr lang="en-US">
              <a:highlight>
                <a:srgbClr val="FFFF00"/>
              </a:highlight>
              <a:ea typeface="Batang"/>
            </a:endParaRPr>
          </a:p>
        </p:txBody>
      </p:sp>
    </p:spTree>
    <p:extLst>
      <p:ext uri="{BB962C8B-B14F-4D97-AF65-F5344CB8AC3E}">
        <p14:creationId xmlns:p14="http://schemas.microsoft.com/office/powerpoint/2010/main" val="2736701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E2ED3-6070-07C3-574D-6A6D1DFFBAC2}"/>
              </a:ext>
            </a:extLst>
          </p:cNvPr>
          <p:cNvSpPr>
            <a:spLocks noGrp="1"/>
          </p:cNvSpPr>
          <p:nvPr>
            <p:ph type="title"/>
          </p:nvPr>
        </p:nvSpPr>
        <p:spPr/>
        <p:txBody>
          <a:bodyPr/>
          <a:lstStyle/>
          <a:p>
            <a:r>
              <a:rPr lang="en-US">
                <a:ea typeface="Batang"/>
              </a:rPr>
              <a:t>System </a:t>
            </a:r>
            <a:r>
              <a:rPr lang="en-US" err="1">
                <a:ea typeface="Batang"/>
              </a:rPr>
              <a:t>iNTERACTION</a:t>
            </a:r>
            <a:endParaRPr lang="en-US"/>
          </a:p>
        </p:txBody>
      </p:sp>
      <p:pic>
        <p:nvPicPr>
          <p:cNvPr id="4" name="Picture 4" descr="Graphical user interface, application, PowerPoint&#10;&#10;Description automatically generated">
            <a:extLst>
              <a:ext uri="{FF2B5EF4-FFF2-40B4-BE49-F238E27FC236}">
                <a16:creationId xmlns:a16="http://schemas.microsoft.com/office/drawing/2014/main" id="{EB399A1F-C0AF-D052-2382-A1D2CCC51D14}"/>
              </a:ext>
            </a:extLst>
          </p:cNvPr>
          <p:cNvPicPr>
            <a:picLocks noGrp="1" noChangeAspect="1"/>
          </p:cNvPicPr>
          <p:nvPr>
            <p:ph idx="1"/>
          </p:nvPr>
        </p:nvPicPr>
        <p:blipFill>
          <a:blip r:embed="rId3"/>
          <a:stretch>
            <a:fillRect/>
          </a:stretch>
        </p:blipFill>
        <p:spPr>
          <a:xfrm>
            <a:off x="1292486" y="1826444"/>
            <a:ext cx="9305925" cy="4191000"/>
          </a:xfrm>
        </p:spPr>
      </p:pic>
    </p:spTree>
    <p:extLst>
      <p:ext uri="{BB962C8B-B14F-4D97-AF65-F5344CB8AC3E}">
        <p14:creationId xmlns:p14="http://schemas.microsoft.com/office/powerpoint/2010/main" val="3867094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E2ED3-6070-07C3-574D-6A6D1DFFBAC2}"/>
              </a:ext>
            </a:extLst>
          </p:cNvPr>
          <p:cNvSpPr>
            <a:spLocks noGrp="1"/>
          </p:cNvSpPr>
          <p:nvPr>
            <p:ph type="title"/>
          </p:nvPr>
        </p:nvSpPr>
        <p:spPr/>
        <p:txBody>
          <a:bodyPr/>
          <a:lstStyle/>
          <a:p>
            <a:r>
              <a:rPr lang="en-US">
                <a:ea typeface="Batang"/>
              </a:rPr>
              <a:t>Question Types</a:t>
            </a:r>
            <a:endParaRPr lang="en-US"/>
          </a:p>
        </p:txBody>
      </p:sp>
      <p:sp>
        <p:nvSpPr>
          <p:cNvPr id="5" name="Content Placeholder 4">
            <a:extLst>
              <a:ext uri="{FF2B5EF4-FFF2-40B4-BE49-F238E27FC236}">
                <a16:creationId xmlns:a16="http://schemas.microsoft.com/office/drawing/2014/main" id="{C7DE4F78-69C5-34B7-F6ED-341D30419CD2}"/>
              </a:ext>
            </a:extLst>
          </p:cNvPr>
          <p:cNvSpPr>
            <a:spLocks noGrp="1"/>
          </p:cNvSpPr>
          <p:nvPr>
            <p:ph idx="1"/>
          </p:nvPr>
        </p:nvSpPr>
        <p:spPr/>
        <p:txBody>
          <a:bodyPr vert="horz" lIns="91440" tIns="45720" rIns="91440" bIns="45720" rtlCol="0" anchor="t">
            <a:normAutofit/>
          </a:bodyPr>
          <a:lstStyle/>
          <a:p>
            <a:r>
              <a:rPr lang="en-US">
                <a:ea typeface="Batang"/>
              </a:rPr>
              <a:t>Scene Classification</a:t>
            </a:r>
          </a:p>
          <a:p>
            <a:pPr lvl="1"/>
            <a:r>
              <a:rPr lang="en-US">
                <a:ea typeface="Batang"/>
              </a:rPr>
              <a:t>Where am I?</a:t>
            </a:r>
          </a:p>
          <a:p>
            <a:pPr lvl="1"/>
            <a:r>
              <a:rPr lang="en-US">
                <a:ea typeface="Batang"/>
              </a:rPr>
              <a:t>How is the weather?</a:t>
            </a:r>
          </a:p>
          <a:p>
            <a:pPr lvl="1"/>
            <a:r>
              <a:rPr lang="en-US">
                <a:ea typeface="Batang"/>
              </a:rPr>
              <a:t>What season is it?</a:t>
            </a:r>
          </a:p>
          <a:p>
            <a:r>
              <a:rPr lang="en-US">
                <a:ea typeface="Batang"/>
              </a:rPr>
              <a:t>Attribute Classification</a:t>
            </a:r>
          </a:p>
          <a:p>
            <a:pPr lvl="1"/>
            <a:r>
              <a:rPr lang="en-US">
                <a:ea typeface="Batang"/>
              </a:rPr>
              <a:t>What color is the car?</a:t>
            </a:r>
          </a:p>
          <a:p>
            <a:pPr lvl="1"/>
            <a:r>
              <a:rPr lang="en-US">
                <a:ea typeface="Batang"/>
              </a:rPr>
              <a:t>What type of building is this?</a:t>
            </a:r>
          </a:p>
          <a:p>
            <a:r>
              <a:rPr lang="en-US">
                <a:ea typeface="Batang"/>
              </a:rPr>
              <a:t>Counting (*)</a:t>
            </a:r>
          </a:p>
          <a:p>
            <a:r>
              <a:rPr lang="en-US">
                <a:ea typeface="Batang"/>
              </a:rPr>
              <a:t>Camera Anomaly and Image Integrity Detection (*)</a:t>
            </a:r>
          </a:p>
          <a:p>
            <a:pPr lvl="1"/>
            <a:r>
              <a:rPr lang="en-US">
                <a:ea typeface="Batang"/>
              </a:rPr>
              <a:t>Is the camera blurry?</a:t>
            </a:r>
          </a:p>
          <a:p>
            <a:pPr lvl="1"/>
            <a:r>
              <a:rPr lang="en-US">
                <a:ea typeface="Batang"/>
              </a:rPr>
              <a:t>Is there any pixel corruption?</a:t>
            </a:r>
          </a:p>
          <a:p>
            <a:pPr lvl="1"/>
            <a:r>
              <a:rPr lang="en-US">
                <a:ea typeface="Batang"/>
              </a:rPr>
              <a:t>Is there anything blocking the camera?</a:t>
            </a:r>
          </a:p>
        </p:txBody>
      </p:sp>
    </p:spTree>
    <p:extLst>
      <p:ext uri="{BB962C8B-B14F-4D97-AF65-F5344CB8AC3E}">
        <p14:creationId xmlns:p14="http://schemas.microsoft.com/office/powerpoint/2010/main" val="3831455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331648" cy="1978172"/>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36649" y="488969"/>
                  <a:pt x="9316893" y="491390"/>
                </a:cubicBezTo>
                <a:cubicBezTo>
                  <a:pt x="9298834" y="504511"/>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79948" y="576062"/>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407128" y="961344"/>
                </a:lnTo>
                <a:lnTo>
                  <a:pt x="8380548" y="987916"/>
                </a:lnTo>
                <a:lnTo>
                  <a:pt x="8379462" y="987106"/>
                </a:lnTo>
                <a:cubicBezTo>
                  <a:pt x="8376507" y="985864"/>
                  <a:pt x="8373362" y="986042"/>
                  <a:pt x="8369725" y="989186"/>
                </a:cubicBezTo>
                <a:cubicBezTo>
                  <a:pt x="8357221" y="990792"/>
                  <a:pt x="8319237" y="991089"/>
                  <a:pt x="8304438" y="996739"/>
                </a:cubicBezTo>
                <a:cubicBezTo>
                  <a:pt x="8297193" y="1005683"/>
                  <a:pt x="8289328" y="1014568"/>
                  <a:pt x="8280929" y="1023089"/>
                </a:cubicBezTo>
                <a:lnTo>
                  <a:pt x="8275760" y="1027772"/>
                </a:lnTo>
                <a:lnTo>
                  <a:pt x="8275478" y="1027605"/>
                </a:lnTo>
                <a:cubicBezTo>
                  <a:pt x="8273970" y="1028076"/>
                  <a:pt x="8272124" y="1029408"/>
                  <a:pt x="8269666"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43525" y="1179064"/>
                </a:lnTo>
                <a:lnTo>
                  <a:pt x="7685942" y="1233723"/>
                </a:lnTo>
                <a:lnTo>
                  <a:pt x="7586920" y="1261888"/>
                </a:lnTo>
                <a:cubicBezTo>
                  <a:pt x="7556723" y="1298911"/>
                  <a:pt x="7489186" y="1249860"/>
                  <a:pt x="7486100" y="1292563"/>
                </a:cubicBezTo>
                <a:cubicBezTo>
                  <a:pt x="7454875" y="1308356"/>
                  <a:pt x="7449202" y="1300366"/>
                  <a:pt x="7407190" y="1314737"/>
                </a:cubicBezTo>
                <a:cubicBezTo>
                  <a:pt x="7368386" y="1364011"/>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23400" y="1671703"/>
                  <a:pt x="5529437" y="1636968"/>
                </a:cubicBezTo>
                <a:cubicBezTo>
                  <a:pt x="5500069" y="1636638"/>
                  <a:pt x="5481558" y="1636672"/>
                  <a:pt x="5440853" y="1657958"/>
                </a:cubicBezTo>
                <a:cubicBezTo>
                  <a:pt x="5340428" y="1673293"/>
                  <a:pt x="5074771" y="1739921"/>
                  <a:pt x="4945936" y="1713743"/>
                </a:cubicBezTo>
                <a:cubicBezTo>
                  <a:pt x="4914142" y="1717597"/>
                  <a:pt x="4837317" y="1726609"/>
                  <a:pt x="4818446" y="1726895"/>
                </a:cubicBezTo>
                <a:lnTo>
                  <a:pt x="4813657" y="1730706"/>
                </a:lnTo>
                <a:lnTo>
                  <a:pt x="4759058" y="1766533"/>
                </a:lnTo>
                <a:cubicBezTo>
                  <a:pt x="4747481" y="1770744"/>
                  <a:pt x="4734604" y="1772921"/>
                  <a:pt x="4719749" y="1771811"/>
                </a:cubicBezTo>
                <a:cubicBezTo>
                  <a:pt x="4667035" y="1745585"/>
                  <a:pt x="4634134" y="1775931"/>
                  <a:pt x="4568686" y="1786141"/>
                </a:cubicBezTo>
                <a:cubicBezTo>
                  <a:pt x="4544667" y="1777910"/>
                  <a:pt x="4432547" y="1778168"/>
                  <a:pt x="4418751" y="1796932"/>
                </a:cubicBezTo>
                <a:cubicBezTo>
                  <a:pt x="4403360" y="1801488"/>
                  <a:pt x="4385278" y="1795746"/>
                  <a:pt x="4378377" y="1815528"/>
                </a:cubicBezTo>
                <a:cubicBezTo>
                  <a:pt x="4366870" y="1839461"/>
                  <a:pt x="4312575" y="1805339"/>
                  <a:pt x="4320575" y="1832722"/>
                </a:cubicBezTo>
                <a:cubicBezTo>
                  <a:pt x="4282030" y="1809397"/>
                  <a:pt x="4252210" y="1859755"/>
                  <a:pt x="4220200" y="1873173"/>
                </a:cubicBezTo>
                <a:cubicBezTo>
                  <a:pt x="4189784" y="1872580"/>
                  <a:pt x="4175475" y="1885756"/>
                  <a:pt x="4105361" y="1894711"/>
                </a:cubicBezTo>
                <a:cubicBezTo>
                  <a:pt x="4071894" y="1867524"/>
                  <a:pt x="4035294" y="1916372"/>
                  <a:pt x="3973223" y="1881015"/>
                </a:cubicBezTo>
                <a:cubicBezTo>
                  <a:pt x="3971330" y="1884974"/>
                  <a:pt x="3952843" y="1881390"/>
                  <a:pt x="3900992" y="1880603"/>
                </a:cubicBezTo>
                <a:cubicBezTo>
                  <a:pt x="3849141" y="1879815"/>
                  <a:pt x="3740259" y="1879432"/>
                  <a:pt x="3662119" y="1876289"/>
                </a:cubicBezTo>
                <a:cubicBezTo>
                  <a:pt x="3573420" y="1876991"/>
                  <a:pt x="3613412" y="1915150"/>
                  <a:pt x="3496919" y="1873180"/>
                </a:cubicBezTo>
                <a:cubicBezTo>
                  <a:pt x="3488062" y="1895719"/>
                  <a:pt x="3474293" y="1897950"/>
                  <a:pt x="3449433" y="1889681"/>
                </a:cubicBezTo>
                <a:cubicBezTo>
                  <a:pt x="3406553" y="1891629"/>
                  <a:pt x="3417350" y="1945453"/>
                  <a:pt x="3369766" y="1916653"/>
                </a:cubicBezTo>
                <a:cubicBezTo>
                  <a:pt x="3338805" y="1929531"/>
                  <a:pt x="3310151" y="1915620"/>
                  <a:pt x="3290336" y="1925039"/>
                </a:cubicBezTo>
                <a:lnTo>
                  <a:pt x="3224897" y="1943733"/>
                </a:lnTo>
                <a:cubicBezTo>
                  <a:pt x="3188693" y="1949271"/>
                  <a:pt x="3178540" y="1909145"/>
                  <a:pt x="3161463" y="1946591"/>
                </a:cubicBezTo>
                <a:lnTo>
                  <a:pt x="3157504" y="1957276"/>
                </a:lnTo>
                <a:lnTo>
                  <a:pt x="3115176" y="1943459"/>
                </a:lnTo>
                <a:cubicBezTo>
                  <a:pt x="3095397" y="1937281"/>
                  <a:pt x="3080878" y="1929976"/>
                  <a:pt x="3038835" y="1920210"/>
                </a:cubicBezTo>
                <a:cubicBezTo>
                  <a:pt x="3011900" y="1947086"/>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1037" y="1967486"/>
                  <a:pt x="2001803" y="1954594"/>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391573" y="1790862"/>
                  <a:pt x="1332568" y="1793149"/>
                </a:cubicBezTo>
                <a:cubicBezTo>
                  <a:pt x="1236287" y="1833446"/>
                  <a:pt x="1335185" y="1756546"/>
                  <a:pt x="1186881" y="1768613"/>
                </a:cubicBezTo>
                <a:cubicBezTo>
                  <a:pt x="1178443" y="1775469"/>
                  <a:pt x="1160576" y="1767918"/>
                  <a:pt x="1162595" y="1758337"/>
                </a:cubicBezTo>
                <a:cubicBezTo>
                  <a:pt x="1153167" y="1761117"/>
                  <a:pt x="1130472" y="1779083"/>
                  <a:pt x="1128523" y="1763621"/>
                </a:cubicBezTo>
                <a:cubicBezTo>
                  <a:pt x="1081415" y="1760756"/>
                  <a:pt x="1034361" y="1768718"/>
                  <a:pt x="991903" y="1786741"/>
                </a:cubicBezTo>
                <a:cubicBezTo>
                  <a:pt x="966383" y="1781126"/>
                  <a:pt x="949501" y="1831241"/>
                  <a:pt x="883960" y="1822386"/>
                </a:cubicBezTo>
                <a:cubicBezTo>
                  <a:pt x="831931" y="1790865"/>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45AFDA7-0AEF-6F37-E4D8-3537DE7D935B}"/>
              </a:ext>
            </a:extLst>
          </p:cNvPr>
          <p:cNvSpPr>
            <a:spLocks noGrp="1"/>
          </p:cNvSpPr>
          <p:nvPr>
            <p:ph type="title"/>
          </p:nvPr>
        </p:nvSpPr>
        <p:spPr>
          <a:xfrm>
            <a:off x="1050879" y="609601"/>
            <a:ext cx="9810604" cy="1216024"/>
          </a:xfrm>
        </p:spPr>
        <p:txBody>
          <a:bodyPr>
            <a:normAutofit/>
          </a:bodyPr>
          <a:lstStyle/>
          <a:p>
            <a:r>
              <a:rPr lang="en-US" err="1">
                <a:ea typeface="Batang"/>
              </a:rPr>
              <a:t>ViLT</a:t>
            </a:r>
            <a:endParaRPr lang="en-US" err="1"/>
          </a:p>
        </p:txBody>
      </p:sp>
      <p:sp>
        <p:nvSpPr>
          <p:cNvPr id="3" name="Content Placeholder 2">
            <a:extLst>
              <a:ext uri="{FF2B5EF4-FFF2-40B4-BE49-F238E27FC236}">
                <a16:creationId xmlns:a16="http://schemas.microsoft.com/office/drawing/2014/main" id="{803DBB0C-A95E-B86E-B4A2-0D83E57506A4}"/>
              </a:ext>
            </a:extLst>
          </p:cNvPr>
          <p:cNvSpPr>
            <a:spLocks noGrp="1"/>
          </p:cNvSpPr>
          <p:nvPr>
            <p:ph idx="1"/>
          </p:nvPr>
        </p:nvSpPr>
        <p:spPr>
          <a:xfrm>
            <a:off x="1050879" y="2296161"/>
            <a:ext cx="4788505" cy="3846012"/>
          </a:xfrm>
        </p:spPr>
        <p:txBody>
          <a:bodyPr vert="horz" lIns="91440" tIns="45720" rIns="91440" bIns="45720" rtlCol="0">
            <a:normAutofit/>
          </a:bodyPr>
          <a:lstStyle/>
          <a:p>
            <a:r>
              <a:rPr lang="en-US">
                <a:ea typeface="Batang"/>
              </a:rPr>
              <a:t>Vision-and-Language Transformer</a:t>
            </a:r>
          </a:p>
          <a:p>
            <a:r>
              <a:rPr lang="en-US">
                <a:ea typeface="Batang"/>
              </a:rPr>
              <a:t>Computationally efficient model with simplistic architecture</a:t>
            </a:r>
            <a:endParaRPr lang="en-US"/>
          </a:p>
          <a:p>
            <a:r>
              <a:rPr lang="en-US">
                <a:ea typeface="Batang"/>
              </a:rPr>
              <a:t>Does not rely on CNN backbone for Image Feature Extraction</a:t>
            </a:r>
            <a:endParaRPr lang="en-US"/>
          </a:p>
        </p:txBody>
      </p:sp>
      <p:pic>
        <p:nvPicPr>
          <p:cNvPr id="4" name="Picture 4" descr="Diagram&#10;&#10;Description automatically generated">
            <a:extLst>
              <a:ext uri="{FF2B5EF4-FFF2-40B4-BE49-F238E27FC236}">
                <a16:creationId xmlns:a16="http://schemas.microsoft.com/office/drawing/2014/main" id="{C90CB12F-A547-0507-800C-81D4211B6D5E}"/>
              </a:ext>
            </a:extLst>
          </p:cNvPr>
          <p:cNvPicPr>
            <a:picLocks noChangeAspect="1"/>
          </p:cNvPicPr>
          <p:nvPr/>
        </p:nvPicPr>
        <p:blipFill>
          <a:blip r:embed="rId3"/>
          <a:stretch>
            <a:fillRect/>
          </a:stretch>
        </p:blipFill>
        <p:spPr>
          <a:xfrm>
            <a:off x="5666961" y="2276007"/>
            <a:ext cx="6355435" cy="2305888"/>
          </a:xfrm>
          <a:prstGeom prst="rect">
            <a:avLst/>
          </a:prstGeom>
        </p:spPr>
      </p:pic>
      <p:sp>
        <p:nvSpPr>
          <p:cNvPr id="13" name="Freeform: Shape 12">
            <a:extLst>
              <a:ext uri="{FF2B5EF4-FFF2-40B4-BE49-F238E27FC236}">
                <a16:creationId xmlns:a16="http://schemas.microsoft.com/office/drawing/2014/main" id="{C64E267B-3F5A-4357-9E7F-C5FBE5D3B1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0426" y="5902730"/>
            <a:ext cx="5741575" cy="955271"/>
          </a:xfrm>
          <a:custGeom>
            <a:avLst/>
            <a:gdLst>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3959588 w 5741575"/>
              <a:gd name="connsiteY74" fmla="*/ 239195 h 955271"/>
              <a:gd name="connsiteX75" fmla="*/ 4114838 w 5741575"/>
              <a:gd name="connsiteY75" fmla="*/ 238165 h 955271"/>
              <a:gd name="connsiteX76" fmla="*/ 4271023 w 5741575"/>
              <a:gd name="connsiteY76" fmla="*/ 241959 h 955271"/>
              <a:gd name="connsiteX77" fmla="*/ 4367397 w 5741575"/>
              <a:gd name="connsiteY77" fmla="*/ 271442 h 955271"/>
              <a:gd name="connsiteX78" fmla="*/ 4495366 w 5741575"/>
              <a:gd name="connsiteY78" fmla="*/ 271618 h 955271"/>
              <a:gd name="connsiteX79" fmla="*/ 4517347 w 5741575"/>
              <a:gd name="connsiteY79" fmla="*/ 275639 h 955271"/>
              <a:gd name="connsiteX80" fmla="*/ 4546116 w 5741575"/>
              <a:gd name="connsiteY80" fmla="*/ 268568 h 955271"/>
              <a:gd name="connsiteX81" fmla="*/ 4661259 w 5741575"/>
              <a:gd name="connsiteY81" fmla="*/ 238966 h 955271"/>
              <a:gd name="connsiteX82" fmla="*/ 4750403 w 5741575"/>
              <a:gd name="connsiteY82" fmla="*/ 204364 h 955271"/>
              <a:gd name="connsiteX83" fmla="*/ 4867614 w 5741575"/>
              <a:gd name="connsiteY83" fmla="*/ 208668 h 955271"/>
              <a:gd name="connsiteX84" fmla="*/ 4937036 w 5741575"/>
              <a:gd name="connsiteY84" fmla="*/ 195446 h 955271"/>
              <a:gd name="connsiteX85" fmla="*/ 5047626 w 5741575"/>
              <a:gd name="connsiteY85" fmla="*/ 149604 h 955271"/>
              <a:gd name="connsiteX86" fmla="*/ 5200247 w 5741575"/>
              <a:gd name="connsiteY86" fmla="*/ 142695 h 955271"/>
              <a:gd name="connsiteX87" fmla="*/ 5235691 w 5741575"/>
              <a:gd name="connsiteY87" fmla="*/ 173330 h 955271"/>
              <a:gd name="connsiteX88" fmla="*/ 5280133 w 5741575"/>
              <a:gd name="connsiteY88" fmla="*/ 189342 h 955271"/>
              <a:gd name="connsiteX89" fmla="*/ 5291963 w 5741575"/>
              <a:gd name="connsiteY89" fmla="*/ 139446 h 955271"/>
              <a:gd name="connsiteX90" fmla="*/ 5418472 w 5741575"/>
              <a:gd name="connsiteY90" fmla="*/ 89163 h 955271"/>
              <a:gd name="connsiteX91" fmla="*/ 5482354 w 5741575"/>
              <a:gd name="connsiteY91" fmla="*/ 69470 h 955271"/>
              <a:gd name="connsiteX92" fmla="*/ 5583280 w 5741575"/>
              <a:gd name="connsiteY92" fmla="*/ 49787 h 955271"/>
              <a:gd name="connsiteX93" fmla="*/ 5613766 w 5741575"/>
              <a:gd name="connsiteY93" fmla="*/ 41855 h 955271"/>
              <a:gd name="connsiteX94" fmla="*/ 5684952 w 5741575"/>
              <a:gd name="connsiteY94" fmla="*/ 26088 h 95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741575" h="955271">
                <a:moveTo>
                  <a:pt x="5741575" y="0"/>
                </a:moveTo>
                <a:lnTo>
                  <a:pt x="5741575" y="955271"/>
                </a:lnTo>
                <a:lnTo>
                  <a:pt x="0" y="955271"/>
                </a:lnTo>
                <a:lnTo>
                  <a:pt x="8558" y="953971"/>
                </a:lnTo>
                <a:lnTo>
                  <a:pt x="16894" y="953847"/>
                </a:lnTo>
                <a:cubicBezTo>
                  <a:pt x="22474" y="953361"/>
                  <a:pt x="25973" y="952524"/>
                  <a:pt x="28156" y="951374"/>
                </a:cubicBezTo>
                <a:cubicBezTo>
                  <a:pt x="28201" y="951240"/>
                  <a:pt x="28247" y="951105"/>
                  <a:pt x="28293" y="950971"/>
                </a:cubicBezTo>
                <a:lnTo>
                  <a:pt x="39115" y="949326"/>
                </a:lnTo>
                <a:cubicBezTo>
                  <a:pt x="57701" y="947335"/>
                  <a:pt x="76089" y="946141"/>
                  <a:pt x="93851" y="945611"/>
                </a:cubicBezTo>
                <a:cubicBezTo>
                  <a:pt x="99905" y="923404"/>
                  <a:pt x="170209" y="932855"/>
                  <a:pt x="148657" y="898134"/>
                </a:cubicBezTo>
                <a:cubicBezTo>
                  <a:pt x="172173" y="896348"/>
                  <a:pt x="191809" y="908449"/>
                  <a:pt x="174554" y="886351"/>
                </a:cubicBezTo>
                <a:cubicBezTo>
                  <a:pt x="182014" y="885083"/>
                  <a:pt x="185699" y="882087"/>
                  <a:pt x="187633" y="878226"/>
                </a:cubicBezTo>
                <a:cubicBezTo>
                  <a:pt x="187742" y="877663"/>
                  <a:pt x="187852" y="877101"/>
                  <a:pt x="187961" y="876538"/>
                </a:cubicBezTo>
                <a:lnTo>
                  <a:pt x="240501" y="873150"/>
                </a:lnTo>
                <a:lnTo>
                  <a:pt x="246345" y="869942"/>
                </a:lnTo>
                <a:lnTo>
                  <a:pt x="282041" y="871263"/>
                </a:lnTo>
                <a:lnTo>
                  <a:pt x="299711" y="870064"/>
                </a:lnTo>
                <a:lnTo>
                  <a:pt x="306299" y="873609"/>
                </a:lnTo>
                <a:cubicBezTo>
                  <a:pt x="312531" y="875279"/>
                  <a:pt x="320316" y="874896"/>
                  <a:pt x="331571" y="869866"/>
                </a:cubicBezTo>
                <a:lnTo>
                  <a:pt x="333872" y="867971"/>
                </a:lnTo>
                <a:lnTo>
                  <a:pt x="356953" y="870334"/>
                </a:lnTo>
                <a:cubicBezTo>
                  <a:pt x="364772" y="872042"/>
                  <a:pt x="372199" y="874762"/>
                  <a:pt x="379005" y="878900"/>
                </a:cubicBezTo>
                <a:cubicBezTo>
                  <a:pt x="436788" y="836391"/>
                  <a:pt x="512367" y="847456"/>
                  <a:pt x="585428" y="826440"/>
                </a:cubicBezTo>
                <a:cubicBezTo>
                  <a:pt x="600236" y="776571"/>
                  <a:pt x="751447" y="800939"/>
                  <a:pt x="787156" y="838447"/>
                </a:cubicBezTo>
                <a:cubicBezTo>
                  <a:pt x="767750" y="789794"/>
                  <a:pt x="977582" y="857915"/>
                  <a:pt x="898586" y="808502"/>
                </a:cubicBezTo>
                <a:cubicBezTo>
                  <a:pt x="926099" y="807167"/>
                  <a:pt x="944922" y="782490"/>
                  <a:pt x="924063" y="770210"/>
                </a:cubicBezTo>
                <a:cubicBezTo>
                  <a:pt x="1015917" y="786259"/>
                  <a:pt x="1117953" y="728408"/>
                  <a:pt x="1212574" y="724238"/>
                </a:cubicBezTo>
                <a:cubicBezTo>
                  <a:pt x="1245879" y="677520"/>
                  <a:pt x="1233543" y="716744"/>
                  <a:pt x="1280768" y="699122"/>
                </a:cubicBezTo>
                <a:cubicBezTo>
                  <a:pt x="1280824" y="735474"/>
                  <a:pt x="1333787" y="667235"/>
                  <a:pt x="1352027" y="704323"/>
                </a:cubicBezTo>
                <a:cubicBezTo>
                  <a:pt x="1360044" y="699941"/>
                  <a:pt x="1367234" y="694526"/>
                  <a:pt x="1374314" y="688815"/>
                </a:cubicBezTo>
                <a:lnTo>
                  <a:pt x="1378034" y="685842"/>
                </a:lnTo>
                <a:lnTo>
                  <a:pt x="1395604" y="680460"/>
                </a:lnTo>
                <a:lnTo>
                  <a:pt x="1397206" y="670793"/>
                </a:lnTo>
                <a:lnTo>
                  <a:pt x="1421250" y="656855"/>
                </a:lnTo>
                <a:cubicBezTo>
                  <a:pt x="1430770" y="652893"/>
                  <a:pt x="1441623" y="650105"/>
                  <a:pt x="1454524" y="649224"/>
                </a:cubicBezTo>
                <a:cubicBezTo>
                  <a:pt x="1502655" y="660482"/>
                  <a:pt x="1556151" y="606226"/>
                  <a:pt x="1616217" y="622107"/>
                </a:cubicBezTo>
                <a:cubicBezTo>
                  <a:pt x="1637755" y="624837"/>
                  <a:pt x="1701030" y="614257"/>
                  <a:pt x="1710928" y="600666"/>
                </a:cubicBezTo>
                <a:cubicBezTo>
                  <a:pt x="1723693" y="596072"/>
                  <a:pt x="1739861" y="597834"/>
                  <a:pt x="1743718" y="584327"/>
                </a:cubicBezTo>
                <a:cubicBezTo>
                  <a:pt x="1751098" y="567647"/>
                  <a:pt x="1801421" y="583831"/>
                  <a:pt x="1791651" y="567019"/>
                </a:cubicBezTo>
                <a:cubicBezTo>
                  <a:pt x="1827282" y="577929"/>
                  <a:pt x="1847642" y="542228"/>
                  <a:pt x="1873778" y="530130"/>
                </a:cubicBezTo>
                <a:cubicBezTo>
                  <a:pt x="1902425" y="541995"/>
                  <a:pt x="1929013" y="504913"/>
                  <a:pt x="1988411" y="491599"/>
                </a:cubicBezTo>
                <a:cubicBezTo>
                  <a:pt x="2020077" y="505546"/>
                  <a:pt x="2028363" y="482381"/>
                  <a:pt x="2085507" y="498527"/>
                </a:cubicBezTo>
                <a:cubicBezTo>
                  <a:pt x="2086719" y="495769"/>
                  <a:pt x="2088490" y="493104"/>
                  <a:pt x="2090767" y="490616"/>
                </a:cubicBezTo>
                <a:cubicBezTo>
                  <a:pt x="2103992" y="476161"/>
                  <a:pt x="2131025" y="470659"/>
                  <a:pt x="2151143" y="478332"/>
                </a:cubicBezTo>
                <a:cubicBezTo>
                  <a:pt x="2240088" y="497642"/>
                  <a:pt x="2310118" y="483043"/>
                  <a:pt x="2378710" y="477570"/>
                </a:cubicBezTo>
                <a:cubicBezTo>
                  <a:pt x="2454975" y="467585"/>
                  <a:pt x="2391576" y="437831"/>
                  <a:pt x="2496256" y="452396"/>
                </a:cubicBezTo>
                <a:cubicBezTo>
                  <a:pt x="2501503" y="436899"/>
                  <a:pt x="2513119" y="433980"/>
                  <a:pt x="2535387" y="436645"/>
                </a:cubicBezTo>
                <a:cubicBezTo>
                  <a:pt x="2572084" y="430778"/>
                  <a:pt x="2557124" y="397207"/>
                  <a:pt x="2601109" y="410678"/>
                </a:cubicBezTo>
                <a:cubicBezTo>
                  <a:pt x="2588000" y="393616"/>
                  <a:pt x="2667428" y="390302"/>
                  <a:pt x="2643855" y="374482"/>
                </a:cubicBezTo>
                <a:cubicBezTo>
                  <a:pt x="2648277" y="369169"/>
                  <a:pt x="2652937" y="366761"/>
                  <a:pt x="2657726" y="365841"/>
                </a:cubicBezTo>
                <a:cubicBezTo>
                  <a:pt x="2667303" y="363999"/>
                  <a:pt x="2677395" y="368107"/>
                  <a:pt x="2687125" y="366820"/>
                </a:cubicBezTo>
                <a:lnTo>
                  <a:pt x="2697479" y="361430"/>
                </a:lnTo>
                <a:lnTo>
                  <a:pt x="2701547" y="361545"/>
                </a:lnTo>
                <a:lnTo>
                  <a:pt x="2711054" y="360597"/>
                </a:lnTo>
                <a:lnTo>
                  <a:pt x="2710438" y="366958"/>
                </a:lnTo>
                <a:cubicBezTo>
                  <a:pt x="2708955" y="373111"/>
                  <a:pt x="2708038" y="379788"/>
                  <a:pt x="2722936" y="377633"/>
                </a:cubicBezTo>
                <a:cubicBezTo>
                  <a:pt x="2753511" y="370170"/>
                  <a:pt x="2766475" y="394972"/>
                  <a:pt x="2777227" y="368972"/>
                </a:cubicBezTo>
                <a:lnTo>
                  <a:pt x="2779510" y="361652"/>
                </a:lnTo>
                <a:lnTo>
                  <a:pt x="2786278" y="359869"/>
                </a:lnTo>
                <a:cubicBezTo>
                  <a:pt x="2789994" y="359750"/>
                  <a:pt x="2792255" y="361281"/>
                  <a:pt x="2792101" y="365927"/>
                </a:cubicBezTo>
                <a:cubicBezTo>
                  <a:pt x="2819315" y="344279"/>
                  <a:pt x="2855630" y="370297"/>
                  <a:pt x="2885545" y="372818"/>
                </a:cubicBezTo>
                <a:cubicBezTo>
                  <a:pt x="2905895" y="352581"/>
                  <a:pt x="2948591" y="377825"/>
                  <a:pt x="3009558" y="370573"/>
                </a:cubicBezTo>
                <a:cubicBezTo>
                  <a:pt x="3031640" y="347442"/>
                  <a:pt x="3050695" y="365935"/>
                  <a:pt x="3095010" y="332454"/>
                </a:cubicBezTo>
                <a:cubicBezTo>
                  <a:pt x="3097485" y="334582"/>
                  <a:pt x="3100426" y="336441"/>
                  <a:pt x="3103742" y="337974"/>
                </a:cubicBezTo>
                <a:cubicBezTo>
                  <a:pt x="3123005" y="346878"/>
                  <a:pt x="3150475" y="343067"/>
                  <a:pt x="3165093" y="329459"/>
                </a:cubicBezTo>
                <a:cubicBezTo>
                  <a:pt x="3236951" y="282673"/>
                  <a:pt x="3308286" y="273118"/>
                  <a:pt x="3373785" y="255680"/>
                </a:cubicBezTo>
                <a:cubicBezTo>
                  <a:pt x="3448540" y="239861"/>
                  <a:pt x="3405238" y="287846"/>
                  <a:pt x="3493851" y="240255"/>
                </a:cubicBezTo>
                <a:cubicBezTo>
                  <a:pt x="3506326" y="252723"/>
                  <a:pt x="3518405" y="251593"/>
                  <a:pt x="3537470" y="241867"/>
                </a:cubicBezTo>
                <a:cubicBezTo>
                  <a:pt x="3573967" y="235226"/>
                  <a:pt x="3576893" y="270855"/>
                  <a:pt x="3610489" y="244128"/>
                </a:cubicBezTo>
                <a:cubicBezTo>
                  <a:pt x="3606935" y="264036"/>
                  <a:pt x="3681284" y="241075"/>
                  <a:pt x="3667539" y="263271"/>
                </a:cubicBezTo>
                <a:cubicBezTo>
                  <a:pt x="3694251" y="276940"/>
                  <a:pt x="3701441" y="246803"/>
                  <a:pt x="3727614" y="258245"/>
                </a:cubicBezTo>
                <a:cubicBezTo>
                  <a:pt x="3754952" y="257751"/>
                  <a:pt x="3708960" y="240314"/>
                  <a:pt x="3738369" y="234506"/>
                </a:cubicBezTo>
                <a:cubicBezTo>
                  <a:pt x="3774580" y="230879"/>
                  <a:pt x="3768868" y="196201"/>
                  <a:pt x="3803670" y="236457"/>
                </a:cubicBezTo>
                <a:cubicBezTo>
                  <a:pt x="3839567" y="220301"/>
                  <a:pt x="3850064" y="239151"/>
                  <a:pt x="3903080" y="241890"/>
                </a:cubicBezTo>
                <a:cubicBezTo>
                  <a:pt x="3922859" y="227800"/>
                  <a:pt x="3941005" y="230826"/>
                  <a:pt x="3959588" y="239195"/>
                </a:cubicBezTo>
                <a:cubicBezTo>
                  <a:pt x="4009252" y="229421"/>
                  <a:pt x="4057491" y="239376"/>
                  <a:pt x="4114838" y="238165"/>
                </a:cubicBezTo>
                <a:cubicBezTo>
                  <a:pt x="4173784" y="217210"/>
                  <a:pt x="4209756" y="243378"/>
                  <a:pt x="4271023" y="241959"/>
                </a:cubicBezTo>
                <a:cubicBezTo>
                  <a:pt x="4326191" y="205535"/>
                  <a:pt x="4316856" y="279258"/>
                  <a:pt x="4367397" y="271442"/>
                </a:cubicBezTo>
                <a:cubicBezTo>
                  <a:pt x="4446016" y="235091"/>
                  <a:pt x="4369000" y="295343"/>
                  <a:pt x="4495366" y="271618"/>
                </a:cubicBezTo>
                <a:cubicBezTo>
                  <a:pt x="4501905" y="266287"/>
                  <a:pt x="4518077" y="269240"/>
                  <a:pt x="4517347" y="275639"/>
                </a:cubicBezTo>
                <a:cubicBezTo>
                  <a:pt x="4525170" y="272832"/>
                  <a:pt x="4542809" y="258800"/>
                  <a:pt x="4546116" y="268568"/>
                </a:cubicBezTo>
                <a:cubicBezTo>
                  <a:pt x="4586961" y="265354"/>
                  <a:pt x="4626617" y="255160"/>
                  <a:pt x="4661259" y="238966"/>
                </a:cubicBezTo>
                <a:cubicBezTo>
                  <a:pt x="4741966" y="247639"/>
                  <a:pt x="4693066" y="205693"/>
                  <a:pt x="4750403" y="204364"/>
                </a:cubicBezTo>
                <a:cubicBezTo>
                  <a:pt x="4798501" y="219113"/>
                  <a:pt x="4813319" y="201253"/>
                  <a:pt x="4867614" y="208668"/>
                </a:cubicBezTo>
                <a:cubicBezTo>
                  <a:pt x="4881621" y="174373"/>
                  <a:pt x="4917566" y="206761"/>
                  <a:pt x="4937036" y="195446"/>
                </a:cubicBezTo>
                <a:cubicBezTo>
                  <a:pt x="4974214" y="229763"/>
                  <a:pt x="5013321" y="152474"/>
                  <a:pt x="5047626" y="149604"/>
                </a:cubicBezTo>
                <a:cubicBezTo>
                  <a:pt x="5106046" y="150576"/>
                  <a:pt x="5172786" y="183138"/>
                  <a:pt x="5200247" y="142695"/>
                </a:cubicBezTo>
                <a:cubicBezTo>
                  <a:pt x="5206135" y="157748"/>
                  <a:pt x="5203071" y="179288"/>
                  <a:pt x="5235691" y="173330"/>
                </a:cubicBezTo>
                <a:cubicBezTo>
                  <a:pt x="5249654" y="179935"/>
                  <a:pt x="5254450" y="203448"/>
                  <a:pt x="5280133" y="189342"/>
                </a:cubicBezTo>
                <a:cubicBezTo>
                  <a:pt x="5244836" y="171370"/>
                  <a:pt x="5299493" y="163568"/>
                  <a:pt x="5291963" y="139446"/>
                </a:cubicBezTo>
                <a:cubicBezTo>
                  <a:pt x="5331555" y="120349"/>
                  <a:pt x="5427790" y="132865"/>
                  <a:pt x="5418472" y="89163"/>
                </a:cubicBezTo>
                <a:cubicBezTo>
                  <a:pt x="5428057" y="62053"/>
                  <a:pt x="5484665" y="97616"/>
                  <a:pt x="5482354" y="69470"/>
                </a:cubicBezTo>
                <a:cubicBezTo>
                  <a:pt x="5507119" y="85574"/>
                  <a:pt x="5545363" y="52240"/>
                  <a:pt x="5583280" y="49787"/>
                </a:cubicBezTo>
                <a:cubicBezTo>
                  <a:pt x="5589344" y="36484"/>
                  <a:pt x="5598103" y="36349"/>
                  <a:pt x="5613766" y="41855"/>
                </a:cubicBezTo>
                <a:cubicBezTo>
                  <a:pt x="5636621" y="41086"/>
                  <a:pt x="5660728" y="35034"/>
                  <a:pt x="5684952" y="260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304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331648" cy="1978172"/>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36649" y="488969"/>
                  <a:pt x="9316893" y="491390"/>
                </a:cubicBezTo>
                <a:cubicBezTo>
                  <a:pt x="9298834" y="504511"/>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79948" y="576062"/>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407128" y="961344"/>
                </a:lnTo>
                <a:lnTo>
                  <a:pt x="8380548" y="987916"/>
                </a:lnTo>
                <a:lnTo>
                  <a:pt x="8379462" y="987106"/>
                </a:lnTo>
                <a:cubicBezTo>
                  <a:pt x="8376507" y="985864"/>
                  <a:pt x="8373362" y="986042"/>
                  <a:pt x="8369725" y="989186"/>
                </a:cubicBezTo>
                <a:cubicBezTo>
                  <a:pt x="8357221" y="990792"/>
                  <a:pt x="8319237" y="991089"/>
                  <a:pt x="8304438" y="996739"/>
                </a:cubicBezTo>
                <a:cubicBezTo>
                  <a:pt x="8297193" y="1005683"/>
                  <a:pt x="8289328" y="1014568"/>
                  <a:pt x="8280929" y="1023089"/>
                </a:cubicBezTo>
                <a:lnTo>
                  <a:pt x="8275760" y="1027772"/>
                </a:lnTo>
                <a:lnTo>
                  <a:pt x="8275478" y="1027605"/>
                </a:lnTo>
                <a:cubicBezTo>
                  <a:pt x="8273970" y="1028076"/>
                  <a:pt x="8272124" y="1029408"/>
                  <a:pt x="8269666"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43525" y="1179064"/>
                </a:lnTo>
                <a:lnTo>
                  <a:pt x="7685942" y="1233723"/>
                </a:lnTo>
                <a:lnTo>
                  <a:pt x="7586920" y="1261888"/>
                </a:lnTo>
                <a:cubicBezTo>
                  <a:pt x="7556723" y="1298911"/>
                  <a:pt x="7489186" y="1249860"/>
                  <a:pt x="7486100" y="1292563"/>
                </a:cubicBezTo>
                <a:cubicBezTo>
                  <a:pt x="7454875" y="1308356"/>
                  <a:pt x="7449202" y="1300366"/>
                  <a:pt x="7407190" y="1314737"/>
                </a:cubicBezTo>
                <a:cubicBezTo>
                  <a:pt x="7368386" y="1364011"/>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23400" y="1671703"/>
                  <a:pt x="5529437" y="1636968"/>
                </a:cubicBezTo>
                <a:cubicBezTo>
                  <a:pt x="5500069" y="1636638"/>
                  <a:pt x="5481558" y="1636672"/>
                  <a:pt x="5440853" y="1657958"/>
                </a:cubicBezTo>
                <a:cubicBezTo>
                  <a:pt x="5340428" y="1673293"/>
                  <a:pt x="5074771" y="1739921"/>
                  <a:pt x="4945936" y="1713743"/>
                </a:cubicBezTo>
                <a:cubicBezTo>
                  <a:pt x="4914142" y="1717597"/>
                  <a:pt x="4837317" y="1726609"/>
                  <a:pt x="4818446" y="1726895"/>
                </a:cubicBezTo>
                <a:lnTo>
                  <a:pt x="4813657" y="1730706"/>
                </a:lnTo>
                <a:lnTo>
                  <a:pt x="4759058" y="1766533"/>
                </a:lnTo>
                <a:cubicBezTo>
                  <a:pt x="4747481" y="1770744"/>
                  <a:pt x="4734604" y="1772921"/>
                  <a:pt x="4719749" y="1771811"/>
                </a:cubicBezTo>
                <a:cubicBezTo>
                  <a:pt x="4667035" y="1745585"/>
                  <a:pt x="4634134" y="1775931"/>
                  <a:pt x="4568686" y="1786141"/>
                </a:cubicBezTo>
                <a:cubicBezTo>
                  <a:pt x="4544667" y="1777910"/>
                  <a:pt x="4432547" y="1778168"/>
                  <a:pt x="4418751" y="1796932"/>
                </a:cubicBezTo>
                <a:cubicBezTo>
                  <a:pt x="4403360" y="1801488"/>
                  <a:pt x="4385278" y="1795746"/>
                  <a:pt x="4378377" y="1815528"/>
                </a:cubicBezTo>
                <a:cubicBezTo>
                  <a:pt x="4366870" y="1839461"/>
                  <a:pt x="4312575" y="1805339"/>
                  <a:pt x="4320575" y="1832722"/>
                </a:cubicBezTo>
                <a:cubicBezTo>
                  <a:pt x="4282030" y="1809397"/>
                  <a:pt x="4252210" y="1859755"/>
                  <a:pt x="4220200" y="1873173"/>
                </a:cubicBezTo>
                <a:cubicBezTo>
                  <a:pt x="4189784" y="1872580"/>
                  <a:pt x="4175475" y="1885756"/>
                  <a:pt x="4105361" y="1894711"/>
                </a:cubicBezTo>
                <a:cubicBezTo>
                  <a:pt x="4071894" y="1867524"/>
                  <a:pt x="4035294" y="1916372"/>
                  <a:pt x="3973223" y="1881015"/>
                </a:cubicBezTo>
                <a:cubicBezTo>
                  <a:pt x="3971330" y="1884974"/>
                  <a:pt x="3952843" y="1881390"/>
                  <a:pt x="3900992" y="1880603"/>
                </a:cubicBezTo>
                <a:cubicBezTo>
                  <a:pt x="3849141" y="1879815"/>
                  <a:pt x="3740259" y="1879432"/>
                  <a:pt x="3662119" y="1876289"/>
                </a:cubicBezTo>
                <a:cubicBezTo>
                  <a:pt x="3573420" y="1876991"/>
                  <a:pt x="3613412" y="1915150"/>
                  <a:pt x="3496919" y="1873180"/>
                </a:cubicBezTo>
                <a:cubicBezTo>
                  <a:pt x="3488062" y="1895719"/>
                  <a:pt x="3474293" y="1897950"/>
                  <a:pt x="3449433" y="1889681"/>
                </a:cubicBezTo>
                <a:cubicBezTo>
                  <a:pt x="3406553" y="1891629"/>
                  <a:pt x="3417350" y="1945453"/>
                  <a:pt x="3369766" y="1916653"/>
                </a:cubicBezTo>
                <a:cubicBezTo>
                  <a:pt x="3338805" y="1929531"/>
                  <a:pt x="3310151" y="1915620"/>
                  <a:pt x="3290336" y="1925039"/>
                </a:cubicBezTo>
                <a:lnTo>
                  <a:pt x="3224897" y="1943733"/>
                </a:lnTo>
                <a:cubicBezTo>
                  <a:pt x="3188693" y="1949271"/>
                  <a:pt x="3178540" y="1909145"/>
                  <a:pt x="3161463" y="1946591"/>
                </a:cubicBezTo>
                <a:lnTo>
                  <a:pt x="3157504" y="1957276"/>
                </a:lnTo>
                <a:lnTo>
                  <a:pt x="3115176" y="1943459"/>
                </a:lnTo>
                <a:cubicBezTo>
                  <a:pt x="3095397" y="1937281"/>
                  <a:pt x="3080878" y="1929976"/>
                  <a:pt x="3038835" y="1920210"/>
                </a:cubicBezTo>
                <a:cubicBezTo>
                  <a:pt x="3011900" y="1947086"/>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1037" y="1967486"/>
                  <a:pt x="2001803" y="1954594"/>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391573" y="1790862"/>
                  <a:pt x="1332568" y="1793149"/>
                </a:cubicBezTo>
                <a:cubicBezTo>
                  <a:pt x="1236287" y="1833446"/>
                  <a:pt x="1335185" y="1756546"/>
                  <a:pt x="1186881" y="1768613"/>
                </a:cubicBezTo>
                <a:cubicBezTo>
                  <a:pt x="1178443" y="1775469"/>
                  <a:pt x="1160576" y="1767918"/>
                  <a:pt x="1162595" y="1758337"/>
                </a:cubicBezTo>
                <a:cubicBezTo>
                  <a:pt x="1153167" y="1761117"/>
                  <a:pt x="1130472" y="1779083"/>
                  <a:pt x="1128523" y="1763621"/>
                </a:cubicBezTo>
                <a:cubicBezTo>
                  <a:pt x="1081415" y="1760756"/>
                  <a:pt x="1034361" y="1768718"/>
                  <a:pt x="991903" y="1786741"/>
                </a:cubicBezTo>
                <a:cubicBezTo>
                  <a:pt x="966383" y="1781126"/>
                  <a:pt x="949501" y="1831241"/>
                  <a:pt x="883960" y="1822386"/>
                </a:cubicBezTo>
                <a:cubicBezTo>
                  <a:pt x="831931" y="1790865"/>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45AFDA7-0AEF-6F37-E4D8-3537DE7D935B}"/>
              </a:ext>
            </a:extLst>
          </p:cNvPr>
          <p:cNvSpPr>
            <a:spLocks noGrp="1"/>
          </p:cNvSpPr>
          <p:nvPr>
            <p:ph type="title"/>
          </p:nvPr>
        </p:nvSpPr>
        <p:spPr>
          <a:xfrm>
            <a:off x="1050879" y="609601"/>
            <a:ext cx="9810604" cy="1216024"/>
          </a:xfrm>
        </p:spPr>
        <p:txBody>
          <a:bodyPr>
            <a:normAutofit/>
          </a:bodyPr>
          <a:lstStyle/>
          <a:p>
            <a:r>
              <a:rPr lang="en-US">
                <a:ea typeface="Batang"/>
              </a:rPr>
              <a:t>LXMERT</a:t>
            </a:r>
            <a:endParaRPr lang="en-US"/>
          </a:p>
        </p:txBody>
      </p:sp>
      <p:sp>
        <p:nvSpPr>
          <p:cNvPr id="3" name="Content Placeholder 2">
            <a:extLst>
              <a:ext uri="{FF2B5EF4-FFF2-40B4-BE49-F238E27FC236}">
                <a16:creationId xmlns:a16="http://schemas.microsoft.com/office/drawing/2014/main" id="{803DBB0C-A95E-B86E-B4A2-0D83E57506A4}"/>
              </a:ext>
            </a:extLst>
          </p:cNvPr>
          <p:cNvSpPr>
            <a:spLocks noGrp="1"/>
          </p:cNvSpPr>
          <p:nvPr>
            <p:ph idx="1"/>
          </p:nvPr>
        </p:nvSpPr>
        <p:spPr>
          <a:xfrm>
            <a:off x="1050879" y="2296161"/>
            <a:ext cx="4788505" cy="3846012"/>
          </a:xfrm>
        </p:spPr>
        <p:txBody>
          <a:bodyPr vert="horz" lIns="91440" tIns="45720" rIns="91440" bIns="45720" rtlCol="0">
            <a:normAutofit/>
          </a:bodyPr>
          <a:lstStyle/>
          <a:p>
            <a:r>
              <a:rPr lang="en-US">
                <a:ea typeface="Batang"/>
              </a:rPr>
              <a:t>Learn Cross-Modality Encoder Representations from Transformers</a:t>
            </a:r>
            <a:endParaRPr lang="en-US"/>
          </a:p>
          <a:p>
            <a:r>
              <a:rPr lang="en-US">
                <a:ea typeface="Batang"/>
              </a:rPr>
              <a:t>Utilizes Faster RCNN for feature extraction. Object Detection masks can be good for explainable AI goal</a:t>
            </a:r>
            <a:endParaRPr lang="en-US"/>
          </a:p>
          <a:p>
            <a:r>
              <a:rPr lang="en-US">
                <a:ea typeface="Batang"/>
              </a:rPr>
              <a:t>Most time spent performing feature extraction. Slower than </a:t>
            </a:r>
            <a:r>
              <a:rPr lang="en-US" err="1">
                <a:ea typeface="Batang"/>
              </a:rPr>
              <a:t>ViLT</a:t>
            </a:r>
            <a:r>
              <a:rPr lang="en-US">
                <a:ea typeface="Batang"/>
              </a:rPr>
              <a:t>.</a:t>
            </a:r>
            <a:endParaRPr lang="en-US"/>
          </a:p>
          <a:p>
            <a:r>
              <a:rPr lang="en-US">
                <a:ea typeface="Batang"/>
              </a:rPr>
              <a:t>Can be useful when asking multiple questions about the same image, since each image only needs to be processed by Faster RCNN once.</a:t>
            </a:r>
          </a:p>
          <a:p>
            <a:endParaRPr lang="en-US"/>
          </a:p>
          <a:p>
            <a:endParaRPr lang="en-US"/>
          </a:p>
        </p:txBody>
      </p:sp>
      <p:pic>
        <p:nvPicPr>
          <p:cNvPr id="5" name="Picture 5" descr="Diagram&#10;&#10;Description automatically generated">
            <a:extLst>
              <a:ext uri="{FF2B5EF4-FFF2-40B4-BE49-F238E27FC236}">
                <a16:creationId xmlns:a16="http://schemas.microsoft.com/office/drawing/2014/main" id="{399E6CCB-89ED-85E3-74F8-5611450FF19C}"/>
              </a:ext>
            </a:extLst>
          </p:cNvPr>
          <p:cNvPicPr>
            <a:picLocks noChangeAspect="1"/>
          </p:cNvPicPr>
          <p:nvPr/>
        </p:nvPicPr>
        <p:blipFill>
          <a:blip r:embed="rId3"/>
          <a:stretch>
            <a:fillRect/>
          </a:stretch>
        </p:blipFill>
        <p:spPr>
          <a:xfrm>
            <a:off x="5838680" y="2268171"/>
            <a:ext cx="6248110" cy="1945928"/>
          </a:xfrm>
          <a:prstGeom prst="rect">
            <a:avLst/>
          </a:prstGeom>
        </p:spPr>
      </p:pic>
      <p:sp>
        <p:nvSpPr>
          <p:cNvPr id="14" name="Freeform: Shape 13">
            <a:extLst>
              <a:ext uri="{FF2B5EF4-FFF2-40B4-BE49-F238E27FC236}">
                <a16:creationId xmlns:a16="http://schemas.microsoft.com/office/drawing/2014/main" id="{C64E267B-3F5A-4357-9E7F-C5FBE5D3B1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0426" y="5902730"/>
            <a:ext cx="5741575" cy="955271"/>
          </a:xfrm>
          <a:custGeom>
            <a:avLst/>
            <a:gdLst>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3959588 w 5741575"/>
              <a:gd name="connsiteY74" fmla="*/ 239195 h 955271"/>
              <a:gd name="connsiteX75" fmla="*/ 4114838 w 5741575"/>
              <a:gd name="connsiteY75" fmla="*/ 238165 h 955271"/>
              <a:gd name="connsiteX76" fmla="*/ 4271023 w 5741575"/>
              <a:gd name="connsiteY76" fmla="*/ 241959 h 955271"/>
              <a:gd name="connsiteX77" fmla="*/ 4367397 w 5741575"/>
              <a:gd name="connsiteY77" fmla="*/ 271442 h 955271"/>
              <a:gd name="connsiteX78" fmla="*/ 4495366 w 5741575"/>
              <a:gd name="connsiteY78" fmla="*/ 271618 h 955271"/>
              <a:gd name="connsiteX79" fmla="*/ 4517347 w 5741575"/>
              <a:gd name="connsiteY79" fmla="*/ 275639 h 955271"/>
              <a:gd name="connsiteX80" fmla="*/ 4546116 w 5741575"/>
              <a:gd name="connsiteY80" fmla="*/ 268568 h 955271"/>
              <a:gd name="connsiteX81" fmla="*/ 4661259 w 5741575"/>
              <a:gd name="connsiteY81" fmla="*/ 238966 h 955271"/>
              <a:gd name="connsiteX82" fmla="*/ 4750403 w 5741575"/>
              <a:gd name="connsiteY82" fmla="*/ 204364 h 955271"/>
              <a:gd name="connsiteX83" fmla="*/ 4867614 w 5741575"/>
              <a:gd name="connsiteY83" fmla="*/ 208668 h 955271"/>
              <a:gd name="connsiteX84" fmla="*/ 4937036 w 5741575"/>
              <a:gd name="connsiteY84" fmla="*/ 195446 h 955271"/>
              <a:gd name="connsiteX85" fmla="*/ 5047626 w 5741575"/>
              <a:gd name="connsiteY85" fmla="*/ 149604 h 955271"/>
              <a:gd name="connsiteX86" fmla="*/ 5200247 w 5741575"/>
              <a:gd name="connsiteY86" fmla="*/ 142695 h 955271"/>
              <a:gd name="connsiteX87" fmla="*/ 5235691 w 5741575"/>
              <a:gd name="connsiteY87" fmla="*/ 173330 h 955271"/>
              <a:gd name="connsiteX88" fmla="*/ 5280133 w 5741575"/>
              <a:gd name="connsiteY88" fmla="*/ 189342 h 955271"/>
              <a:gd name="connsiteX89" fmla="*/ 5291963 w 5741575"/>
              <a:gd name="connsiteY89" fmla="*/ 139446 h 955271"/>
              <a:gd name="connsiteX90" fmla="*/ 5418472 w 5741575"/>
              <a:gd name="connsiteY90" fmla="*/ 89163 h 955271"/>
              <a:gd name="connsiteX91" fmla="*/ 5482354 w 5741575"/>
              <a:gd name="connsiteY91" fmla="*/ 69470 h 955271"/>
              <a:gd name="connsiteX92" fmla="*/ 5583280 w 5741575"/>
              <a:gd name="connsiteY92" fmla="*/ 49787 h 955271"/>
              <a:gd name="connsiteX93" fmla="*/ 5613766 w 5741575"/>
              <a:gd name="connsiteY93" fmla="*/ 41855 h 955271"/>
              <a:gd name="connsiteX94" fmla="*/ 5684952 w 5741575"/>
              <a:gd name="connsiteY94" fmla="*/ 26088 h 95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741575" h="955271">
                <a:moveTo>
                  <a:pt x="5741575" y="0"/>
                </a:moveTo>
                <a:lnTo>
                  <a:pt x="5741575" y="955271"/>
                </a:lnTo>
                <a:lnTo>
                  <a:pt x="0" y="955271"/>
                </a:lnTo>
                <a:lnTo>
                  <a:pt x="8558" y="953971"/>
                </a:lnTo>
                <a:lnTo>
                  <a:pt x="16894" y="953847"/>
                </a:lnTo>
                <a:cubicBezTo>
                  <a:pt x="22474" y="953361"/>
                  <a:pt x="25973" y="952524"/>
                  <a:pt x="28156" y="951374"/>
                </a:cubicBezTo>
                <a:cubicBezTo>
                  <a:pt x="28201" y="951240"/>
                  <a:pt x="28247" y="951105"/>
                  <a:pt x="28293" y="950971"/>
                </a:cubicBezTo>
                <a:lnTo>
                  <a:pt x="39115" y="949326"/>
                </a:lnTo>
                <a:cubicBezTo>
                  <a:pt x="57701" y="947335"/>
                  <a:pt x="76089" y="946141"/>
                  <a:pt x="93851" y="945611"/>
                </a:cubicBezTo>
                <a:cubicBezTo>
                  <a:pt x="99905" y="923404"/>
                  <a:pt x="170209" y="932855"/>
                  <a:pt x="148657" y="898134"/>
                </a:cubicBezTo>
                <a:cubicBezTo>
                  <a:pt x="172173" y="896348"/>
                  <a:pt x="191809" y="908449"/>
                  <a:pt x="174554" y="886351"/>
                </a:cubicBezTo>
                <a:cubicBezTo>
                  <a:pt x="182014" y="885083"/>
                  <a:pt x="185699" y="882087"/>
                  <a:pt x="187633" y="878226"/>
                </a:cubicBezTo>
                <a:cubicBezTo>
                  <a:pt x="187742" y="877663"/>
                  <a:pt x="187852" y="877101"/>
                  <a:pt x="187961" y="876538"/>
                </a:cubicBezTo>
                <a:lnTo>
                  <a:pt x="240501" y="873150"/>
                </a:lnTo>
                <a:lnTo>
                  <a:pt x="246345" y="869942"/>
                </a:lnTo>
                <a:lnTo>
                  <a:pt x="282041" y="871263"/>
                </a:lnTo>
                <a:lnTo>
                  <a:pt x="299711" y="870064"/>
                </a:lnTo>
                <a:lnTo>
                  <a:pt x="306299" y="873609"/>
                </a:lnTo>
                <a:cubicBezTo>
                  <a:pt x="312531" y="875279"/>
                  <a:pt x="320316" y="874896"/>
                  <a:pt x="331571" y="869866"/>
                </a:cubicBezTo>
                <a:lnTo>
                  <a:pt x="333872" y="867971"/>
                </a:lnTo>
                <a:lnTo>
                  <a:pt x="356953" y="870334"/>
                </a:lnTo>
                <a:cubicBezTo>
                  <a:pt x="364772" y="872042"/>
                  <a:pt x="372199" y="874762"/>
                  <a:pt x="379005" y="878900"/>
                </a:cubicBezTo>
                <a:cubicBezTo>
                  <a:pt x="436788" y="836391"/>
                  <a:pt x="512367" y="847456"/>
                  <a:pt x="585428" y="826440"/>
                </a:cubicBezTo>
                <a:cubicBezTo>
                  <a:pt x="600236" y="776571"/>
                  <a:pt x="751447" y="800939"/>
                  <a:pt x="787156" y="838447"/>
                </a:cubicBezTo>
                <a:cubicBezTo>
                  <a:pt x="767750" y="789794"/>
                  <a:pt x="977582" y="857915"/>
                  <a:pt x="898586" y="808502"/>
                </a:cubicBezTo>
                <a:cubicBezTo>
                  <a:pt x="926099" y="807167"/>
                  <a:pt x="944922" y="782490"/>
                  <a:pt x="924063" y="770210"/>
                </a:cubicBezTo>
                <a:cubicBezTo>
                  <a:pt x="1015917" y="786259"/>
                  <a:pt x="1117953" y="728408"/>
                  <a:pt x="1212574" y="724238"/>
                </a:cubicBezTo>
                <a:cubicBezTo>
                  <a:pt x="1245879" y="677520"/>
                  <a:pt x="1233543" y="716744"/>
                  <a:pt x="1280768" y="699122"/>
                </a:cubicBezTo>
                <a:cubicBezTo>
                  <a:pt x="1280824" y="735474"/>
                  <a:pt x="1333787" y="667235"/>
                  <a:pt x="1352027" y="704323"/>
                </a:cubicBezTo>
                <a:cubicBezTo>
                  <a:pt x="1360044" y="699941"/>
                  <a:pt x="1367234" y="694526"/>
                  <a:pt x="1374314" y="688815"/>
                </a:cubicBezTo>
                <a:lnTo>
                  <a:pt x="1378034" y="685842"/>
                </a:lnTo>
                <a:lnTo>
                  <a:pt x="1395604" y="680460"/>
                </a:lnTo>
                <a:lnTo>
                  <a:pt x="1397206" y="670793"/>
                </a:lnTo>
                <a:lnTo>
                  <a:pt x="1421250" y="656855"/>
                </a:lnTo>
                <a:cubicBezTo>
                  <a:pt x="1430770" y="652893"/>
                  <a:pt x="1441623" y="650105"/>
                  <a:pt x="1454524" y="649224"/>
                </a:cubicBezTo>
                <a:cubicBezTo>
                  <a:pt x="1502655" y="660482"/>
                  <a:pt x="1556151" y="606226"/>
                  <a:pt x="1616217" y="622107"/>
                </a:cubicBezTo>
                <a:cubicBezTo>
                  <a:pt x="1637755" y="624837"/>
                  <a:pt x="1701030" y="614257"/>
                  <a:pt x="1710928" y="600666"/>
                </a:cubicBezTo>
                <a:cubicBezTo>
                  <a:pt x="1723693" y="596072"/>
                  <a:pt x="1739861" y="597834"/>
                  <a:pt x="1743718" y="584327"/>
                </a:cubicBezTo>
                <a:cubicBezTo>
                  <a:pt x="1751098" y="567647"/>
                  <a:pt x="1801421" y="583831"/>
                  <a:pt x="1791651" y="567019"/>
                </a:cubicBezTo>
                <a:cubicBezTo>
                  <a:pt x="1827282" y="577929"/>
                  <a:pt x="1847642" y="542228"/>
                  <a:pt x="1873778" y="530130"/>
                </a:cubicBezTo>
                <a:cubicBezTo>
                  <a:pt x="1902425" y="541995"/>
                  <a:pt x="1929013" y="504913"/>
                  <a:pt x="1988411" y="491599"/>
                </a:cubicBezTo>
                <a:cubicBezTo>
                  <a:pt x="2020077" y="505546"/>
                  <a:pt x="2028363" y="482381"/>
                  <a:pt x="2085507" y="498527"/>
                </a:cubicBezTo>
                <a:cubicBezTo>
                  <a:pt x="2086719" y="495769"/>
                  <a:pt x="2088490" y="493104"/>
                  <a:pt x="2090767" y="490616"/>
                </a:cubicBezTo>
                <a:cubicBezTo>
                  <a:pt x="2103992" y="476161"/>
                  <a:pt x="2131025" y="470659"/>
                  <a:pt x="2151143" y="478332"/>
                </a:cubicBezTo>
                <a:cubicBezTo>
                  <a:pt x="2240088" y="497642"/>
                  <a:pt x="2310118" y="483043"/>
                  <a:pt x="2378710" y="477570"/>
                </a:cubicBezTo>
                <a:cubicBezTo>
                  <a:pt x="2454975" y="467585"/>
                  <a:pt x="2391576" y="437831"/>
                  <a:pt x="2496256" y="452396"/>
                </a:cubicBezTo>
                <a:cubicBezTo>
                  <a:pt x="2501503" y="436899"/>
                  <a:pt x="2513119" y="433980"/>
                  <a:pt x="2535387" y="436645"/>
                </a:cubicBezTo>
                <a:cubicBezTo>
                  <a:pt x="2572084" y="430778"/>
                  <a:pt x="2557124" y="397207"/>
                  <a:pt x="2601109" y="410678"/>
                </a:cubicBezTo>
                <a:cubicBezTo>
                  <a:pt x="2588000" y="393616"/>
                  <a:pt x="2667428" y="390302"/>
                  <a:pt x="2643855" y="374482"/>
                </a:cubicBezTo>
                <a:cubicBezTo>
                  <a:pt x="2648277" y="369169"/>
                  <a:pt x="2652937" y="366761"/>
                  <a:pt x="2657726" y="365841"/>
                </a:cubicBezTo>
                <a:cubicBezTo>
                  <a:pt x="2667303" y="363999"/>
                  <a:pt x="2677395" y="368107"/>
                  <a:pt x="2687125" y="366820"/>
                </a:cubicBezTo>
                <a:lnTo>
                  <a:pt x="2697479" y="361430"/>
                </a:lnTo>
                <a:lnTo>
                  <a:pt x="2701547" y="361545"/>
                </a:lnTo>
                <a:lnTo>
                  <a:pt x="2711054" y="360597"/>
                </a:lnTo>
                <a:lnTo>
                  <a:pt x="2710438" y="366958"/>
                </a:lnTo>
                <a:cubicBezTo>
                  <a:pt x="2708955" y="373111"/>
                  <a:pt x="2708038" y="379788"/>
                  <a:pt x="2722936" y="377633"/>
                </a:cubicBezTo>
                <a:cubicBezTo>
                  <a:pt x="2753511" y="370170"/>
                  <a:pt x="2766475" y="394972"/>
                  <a:pt x="2777227" y="368972"/>
                </a:cubicBezTo>
                <a:lnTo>
                  <a:pt x="2779510" y="361652"/>
                </a:lnTo>
                <a:lnTo>
                  <a:pt x="2786278" y="359869"/>
                </a:lnTo>
                <a:cubicBezTo>
                  <a:pt x="2789994" y="359750"/>
                  <a:pt x="2792255" y="361281"/>
                  <a:pt x="2792101" y="365927"/>
                </a:cubicBezTo>
                <a:cubicBezTo>
                  <a:pt x="2819315" y="344279"/>
                  <a:pt x="2855630" y="370297"/>
                  <a:pt x="2885545" y="372818"/>
                </a:cubicBezTo>
                <a:cubicBezTo>
                  <a:pt x="2905895" y="352581"/>
                  <a:pt x="2948591" y="377825"/>
                  <a:pt x="3009558" y="370573"/>
                </a:cubicBezTo>
                <a:cubicBezTo>
                  <a:pt x="3031640" y="347442"/>
                  <a:pt x="3050695" y="365935"/>
                  <a:pt x="3095010" y="332454"/>
                </a:cubicBezTo>
                <a:cubicBezTo>
                  <a:pt x="3097485" y="334582"/>
                  <a:pt x="3100426" y="336441"/>
                  <a:pt x="3103742" y="337974"/>
                </a:cubicBezTo>
                <a:cubicBezTo>
                  <a:pt x="3123005" y="346878"/>
                  <a:pt x="3150475" y="343067"/>
                  <a:pt x="3165093" y="329459"/>
                </a:cubicBezTo>
                <a:cubicBezTo>
                  <a:pt x="3236951" y="282673"/>
                  <a:pt x="3308286" y="273118"/>
                  <a:pt x="3373785" y="255680"/>
                </a:cubicBezTo>
                <a:cubicBezTo>
                  <a:pt x="3448540" y="239861"/>
                  <a:pt x="3405238" y="287846"/>
                  <a:pt x="3493851" y="240255"/>
                </a:cubicBezTo>
                <a:cubicBezTo>
                  <a:pt x="3506326" y="252723"/>
                  <a:pt x="3518405" y="251593"/>
                  <a:pt x="3537470" y="241867"/>
                </a:cubicBezTo>
                <a:cubicBezTo>
                  <a:pt x="3573967" y="235226"/>
                  <a:pt x="3576893" y="270855"/>
                  <a:pt x="3610489" y="244128"/>
                </a:cubicBezTo>
                <a:cubicBezTo>
                  <a:pt x="3606935" y="264036"/>
                  <a:pt x="3681284" y="241075"/>
                  <a:pt x="3667539" y="263271"/>
                </a:cubicBezTo>
                <a:cubicBezTo>
                  <a:pt x="3694251" y="276940"/>
                  <a:pt x="3701441" y="246803"/>
                  <a:pt x="3727614" y="258245"/>
                </a:cubicBezTo>
                <a:cubicBezTo>
                  <a:pt x="3754952" y="257751"/>
                  <a:pt x="3708960" y="240314"/>
                  <a:pt x="3738369" y="234506"/>
                </a:cubicBezTo>
                <a:cubicBezTo>
                  <a:pt x="3774580" y="230879"/>
                  <a:pt x="3768868" y="196201"/>
                  <a:pt x="3803670" y="236457"/>
                </a:cubicBezTo>
                <a:cubicBezTo>
                  <a:pt x="3839567" y="220301"/>
                  <a:pt x="3850064" y="239151"/>
                  <a:pt x="3903080" y="241890"/>
                </a:cubicBezTo>
                <a:cubicBezTo>
                  <a:pt x="3922859" y="227800"/>
                  <a:pt x="3941005" y="230826"/>
                  <a:pt x="3959588" y="239195"/>
                </a:cubicBezTo>
                <a:cubicBezTo>
                  <a:pt x="4009252" y="229421"/>
                  <a:pt x="4057491" y="239376"/>
                  <a:pt x="4114838" y="238165"/>
                </a:cubicBezTo>
                <a:cubicBezTo>
                  <a:pt x="4173784" y="217210"/>
                  <a:pt x="4209756" y="243378"/>
                  <a:pt x="4271023" y="241959"/>
                </a:cubicBezTo>
                <a:cubicBezTo>
                  <a:pt x="4326191" y="205535"/>
                  <a:pt x="4316856" y="279258"/>
                  <a:pt x="4367397" y="271442"/>
                </a:cubicBezTo>
                <a:cubicBezTo>
                  <a:pt x="4446016" y="235091"/>
                  <a:pt x="4369000" y="295343"/>
                  <a:pt x="4495366" y="271618"/>
                </a:cubicBezTo>
                <a:cubicBezTo>
                  <a:pt x="4501905" y="266287"/>
                  <a:pt x="4518077" y="269240"/>
                  <a:pt x="4517347" y="275639"/>
                </a:cubicBezTo>
                <a:cubicBezTo>
                  <a:pt x="4525170" y="272832"/>
                  <a:pt x="4542809" y="258800"/>
                  <a:pt x="4546116" y="268568"/>
                </a:cubicBezTo>
                <a:cubicBezTo>
                  <a:pt x="4586961" y="265354"/>
                  <a:pt x="4626617" y="255160"/>
                  <a:pt x="4661259" y="238966"/>
                </a:cubicBezTo>
                <a:cubicBezTo>
                  <a:pt x="4741966" y="247639"/>
                  <a:pt x="4693066" y="205693"/>
                  <a:pt x="4750403" y="204364"/>
                </a:cubicBezTo>
                <a:cubicBezTo>
                  <a:pt x="4798501" y="219113"/>
                  <a:pt x="4813319" y="201253"/>
                  <a:pt x="4867614" y="208668"/>
                </a:cubicBezTo>
                <a:cubicBezTo>
                  <a:pt x="4881621" y="174373"/>
                  <a:pt x="4917566" y="206761"/>
                  <a:pt x="4937036" y="195446"/>
                </a:cubicBezTo>
                <a:cubicBezTo>
                  <a:pt x="4974214" y="229763"/>
                  <a:pt x="5013321" y="152474"/>
                  <a:pt x="5047626" y="149604"/>
                </a:cubicBezTo>
                <a:cubicBezTo>
                  <a:pt x="5106046" y="150576"/>
                  <a:pt x="5172786" y="183138"/>
                  <a:pt x="5200247" y="142695"/>
                </a:cubicBezTo>
                <a:cubicBezTo>
                  <a:pt x="5206135" y="157748"/>
                  <a:pt x="5203071" y="179288"/>
                  <a:pt x="5235691" y="173330"/>
                </a:cubicBezTo>
                <a:cubicBezTo>
                  <a:pt x="5249654" y="179935"/>
                  <a:pt x="5254450" y="203448"/>
                  <a:pt x="5280133" y="189342"/>
                </a:cubicBezTo>
                <a:cubicBezTo>
                  <a:pt x="5244836" y="171370"/>
                  <a:pt x="5299493" y="163568"/>
                  <a:pt x="5291963" y="139446"/>
                </a:cubicBezTo>
                <a:cubicBezTo>
                  <a:pt x="5331555" y="120349"/>
                  <a:pt x="5427790" y="132865"/>
                  <a:pt x="5418472" y="89163"/>
                </a:cubicBezTo>
                <a:cubicBezTo>
                  <a:pt x="5428057" y="62053"/>
                  <a:pt x="5484665" y="97616"/>
                  <a:pt x="5482354" y="69470"/>
                </a:cubicBezTo>
                <a:cubicBezTo>
                  <a:pt x="5507119" y="85574"/>
                  <a:pt x="5545363" y="52240"/>
                  <a:pt x="5583280" y="49787"/>
                </a:cubicBezTo>
                <a:cubicBezTo>
                  <a:pt x="5589344" y="36484"/>
                  <a:pt x="5598103" y="36349"/>
                  <a:pt x="5613766" y="41855"/>
                </a:cubicBezTo>
                <a:cubicBezTo>
                  <a:pt x="5636621" y="41086"/>
                  <a:pt x="5660728" y="35034"/>
                  <a:pt x="5684952" y="260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639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rchiveVTI">
  <a:themeElements>
    <a:clrScheme name="Archive">
      <a:dk1>
        <a:sysClr val="windowText" lastClr="000000"/>
      </a:dk1>
      <a:lt1>
        <a:sysClr val="window" lastClr="FFFFFF"/>
      </a:lt1>
      <a:dk2>
        <a:srgbClr val="353B3D"/>
      </a:dk2>
      <a:lt2>
        <a:srgbClr val="EEECEA"/>
      </a:lt2>
      <a:accent1>
        <a:srgbClr val="A65E5E"/>
      </a:accent1>
      <a:accent2>
        <a:srgbClr val="9D6053"/>
      </a:accent2>
      <a:accent3>
        <a:srgbClr val="968274"/>
      </a:accent3>
      <a:accent4>
        <a:srgbClr val="878079"/>
      </a:accent4>
      <a:accent5>
        <a:srgbClr val="6C737A"/>
      </a:accent5>
      <a:accent6>
        <a:srgbClr val="697777"/>
      </a:accent6>
      <a:hlink>
        <a:srgbClr val="A25872"/>
      </a:hlink>
      <a:folHlink>
        <a:srgbClr val="667A7E"/>
      </a:folHlink>
    </a:clrScheme>
    <a:fontScheme name="Custom 170">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veVTI" id="{514BDC9F-20AC-40CA-9FE7-B30987BCD2D4}" vid="{D8FA1533-D953-46ED-B2C7-B32AF1BED7A8}"/>
    </a:ext>
  </a:ext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16</Slides>
  <Notes>16</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ArchiveVTI</vt:lpstr>
      <vt:lpstr>Visual Inspection and Deep Learning Team</vt:lpstr>
      <vt:lpstr>Our Team</vt:lpstr>
      <vt:lpstr>Mission</vt:lpstr>
      <vt:lpstr>Requirements</vt:lpstr>
      <vt:lpstr>Current Progress</vt:lpstr>
      <vt:lpstr>System iNTERACTION</vt:lpstr>
      <vt:lpstr>Question Types</vt:lpstr>
      <vt:lpstr>ViLT</vt:lpstr>
      <vt:lpstr>LXMERT</vt:lpstr>
      <vt:lpstr>DroneVQA Application</vt:lpstr>
      <vt:lpstr>Proof of Concept Demo Application Breakdown</vt:lpstr>
      <vt:lpstr>Proof of Concept Demo Application</vt:lpstr>
      <vt:lpstr>New Application</vt:lpstr>
      <vt:lpstr>GUI Launching &amp; Drone Moment</vt:lpstr>
      <vt:lpstr>Weather Control &amp; Drone Reset</vt:lpstr>
      <vt:lpstr>Plans for 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3</cp:revision>
  <dcterms:created xsi:type="dcterms:W3CDTF">2022-12-08T00:13:57Z</dcterms:created>
  <dcterms:modified xsi:type="dcterms:W3CDTF">2023-01-24T02:42:30Z</dcterms:modified>
</cp:coreProperties>
</file>